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17" r:id="rId4"/>
  </p:sldMasterIdLst>
  <p:notesMasterIdLst>
    <p:notesMasterId r:id="rId28"/>
  </p:notesMasterIdLst>
  <p:handoutMasterIdLst>
    <p:handoutMasterId r:id="rId29"/>
  </p:handoutMasterIdLst>
  <p:sldIdLst>
    <p:sldId id="6591" r:id="rId5"/>
    <p:sldId id="6597" r:id="rId6"/>
    <p:sldId id="2525" r:id="rId7"/>
    <p:sldId id="6464" r:id="rId8"/>
    <p:sldId id="6522" r:id="rId9"/>
    <p:sldId id="6599" r:id="rId10"/>
    <p:sldId id="602" r:id="rId11"/>
    <p:sldId id="1705" r:id="rId12"/>
    <p:sldId id="6598" r:id="rId13"/>
    <p:sldId id="382" r:id="rId14"/>
    <p:sldId id="6633" r:id="rId15"/>
    <p:sldId id="6634" r:id="rId16"/>
    <p:sldId id="6635" r:id="rId17"/>
    <p:sldId id="6637" r:id="rId18"/>
    <p:sldId id="6638" r:id="rId19"/>
    <p:sldId id="6636" r:id="rId20"/>
    <p:sldId id="6231" r:id="rId21"/>
    <p:sldId id="6448" r:id="rId22"/>
    <p:sldId id="6476" r:id="rId23"/>
    <p:sldId id="6603" r:id="rId24"/>
    <p:sldId id="6639" r:id="rId25"/>
    <p:sldId id="348" r:id="rId26"/>
    <p:sldId id="407" r:id="rId27"/>
  </p:sldIdLst>
  <p:sldSz cx="14630400" cy="8229600"/>
  <p:notesSz cx="6858000" cy="9144000"/>
  <p:defaultTextStyle>
    <a:defPPr>
      <a:defRPr lang="en-US"/>
    </a:defPPr>
    <a:lvl1pPr marL="0" algn="l" defTabSz="731520" rtl="0" eaLnBrk="1" latinLnBrk="0" hangingPunct="1">
      <a:defRPr sz="2880" kern="1200">
        <a:solidFill>
          <a:schemeClr val="tx1"/>
        </a:solidFill>
        <a:latin typeface="+mn-lt"/>
        <a:ea typeface="+mn-ea"/>
        <a:cs typeface="+mn-cs"/>
      </a:defRPr>
    </a:lvl1pPr>
    <a:lvl2pPr marL="731520" algn="l" defTabSz="731520" rtl="0" eaLnBrk="1" latinLnBrk="0" hangingPunct="1">
      <a:defRPr sz="2880" kern="1200">
        <a:solidFill>
          <a:schemeClr val="tx1"/>
        </a:solidFill>
        <a:latin typeface="+mn-lt"/>
        <a:ea typeface="+mn-ea"/>
        <a:cs typeface="+mn-cs"/>
      </a:defRPr>
    </a:lvl2pPr>
    <a:lvl3pPr marL="1463040" algn="l" defTabSz="731520" rtl="0" eaLnBrk="1" latinLnBrk="0" hangingPunct="1">
      <a:defRPr sz="2880" kern="1200">
        <a:solidFill>
          <a:schemeClr val="tx1"/>
        </a:solidFill>
        <a:latin typeface="+mn-lt"/>
        <a:ea typeface="+mn-ea"/>
        <a:cs typeface="+mn-cs"/>
      </a:defRPr>
    </a:lvl3pPr>
    <a:lvl4pPr marL="2194560" algn="l" defTabSz="731520" rtl="0" eaLnBrk="1" latinLnBrk="0" hangingPunct="1">
      <a:defRPr sz="2880" kern="1200">
        <a:solidFill>
          <a:schemeClr val="tx1"/>
        </a:solidFill>
        <a:latin typeface="+mn-lt"/>
        <a:ea typeface="+mn-ea"/>
        <a:cs typeface="+mn-cs"/>
      </a:defRPr>
    </a:lvl4pPr>
    <a:lvl5pPr marL="2926080" algn="l" defTabSz="731520" rtl="0" eaLnBrk="1" latinLnBrk="0" hangingPunct="1">
      <a:defRPr sz="2880" kern="1200">
        <a:solidFill>
          <a:schemeClr val="tx1"/>
        </a:solidFill>
        <a:latin typeface="+mn-lt"/>
        <a:ea typeface="+mn-ea"/>
        <a:cs typeface="+mn-cs"/>
      </a:defRPr>
    </a:lvl5pPr>
    <a:lvl6pPr marL="3657600" algn="l" defTabSz="731520" rtl="0" eaLnBrk="1" latinLnBrk="0" hangingPunct="1">
      <a:defRPr sz="2880" kern="1200">
        <a:solidFill>
          <a:schemeClr val="tx1"/>
        </a:solidFill>
        <a:latin typeface="+mn-lt"/>
        <a:ea typeface="+mn-ea"/>
        <a:cs typeface="+mn-cs"/>
      </a:defRPr>
    </a:lvl6pPr>
    <a:lvl7pPr marL="4389120" algn="l" defTabSz="731520" rtl="0" eaLnBrk="1" latinLnBrk="0" hangingPunct="1">
      <a:defRPr sz="2880" kern="1200">
        <a:solidFill>
          <a:schemeClr val="tx1"/>
        </a:solidFill>
        <a:latin typeface="+mn-lt"/>
        <a:ea typeface="+mn-ea"/>
        <a:cs typeface="+mn-cs"/>
      </a:defRPr>
    </a:lvl7pPr>
    <a:lvl8pPr marL="5120640" algn="l" defTabSz="731520" rtl="0" eaLnBrk="1" latinLnBrk="0" hangingPunct="1">
      <a:defRPr sz="2880" kern="1200">
        <a:solidFill>
          <a:schemeClr val="tx1"/>
        </a:solidFill>
        <a:latin typeface="+mn-lt"/>
        <a:ea typeface="+mn-ea"/>
        <a:cs typeface="+mn-cs"/>
      </a:defRPr>
    </a:lvl8pPr>
    <a:lvl9pPr marL="5852160" algn="l" defTabSz="731520" rtl="0" eaLnBrk="1" latinLnBrk="0" hangingPunct="1">
      <a:defRPr sz="288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030" userDrawn="1">
          <p15:clr>
            <a:srgbClr val="A4A3A4"/>
          </p15:clr>
        </p15:guide>
        <p15:guide id="2" orient="horz" pos="4637" userDrawn="1">
          <p15:clr>
            <a:srgbClr val="A4A3A4"/>
          </p15:clr>
        </p15:guide>
        <p15:guide id="3" orient="horz" pos="3859" userDrawn="1">
          <p15:clr>
            <a:srgbClr val="A4A3A4"/>
          </p15:clr>
        </p15:guide>
        <p15:guide id="4" orient="horz" pos="5114" userDrawn="1">
          <p15:clr>
            <a:srgbClr val="A4A3A4"/>
          </p15:clr>
        </p15:guide>
        <p15:guide id="5" orient="horz" pos="2160" userDrawn="1">
          <p15:clr>
            <a:srgbClr val="A4A3A4"/>
          </p15:clr>
        </p15:guide>
        <p15:guide id="6" orient="horz" pos="2205" userDrawn="1">
          <p15:clr>
            <a:srgbClr val="A4A3A4"/>
          </p15:clr>
        </p15:guide>
        <p15:guide id="7" orient="horz" pos="3325" userDrawn="1">
          <p15:clr>
            <a:srgbClr val="A4A3A4"/>
          </p15:clr>
        </p15:guide>
        <p15:guide id="8" orient="horz" pos="200" userDrawn="1">
          <p15:clr>
            <a:srgbClr val="A4A3A4"/>
          </p15:clr>
        </p15:guide>
        <p15:guide id="9" orient="horz" pos="3370" userDrawn="1">
          <p15:clr>
            <a:srgbClr val="A4A3A4"/>
          </p15:clr>
        </p15:guide>
        <p15:guide id="10" orient="horz" pos="4574" userDrawn="1">
          <p15:clr>
            <a:srgbClr val="A4A3A4"/>
          </p15:clr>
        </p15:guide>
        <p15:guide id="11" pos="1536" userDrawn="1">
          <p15:clr>
            <a:srgbClr val="A4A3A4"/>
          </p15:clr>
        </p15:guide>
        <p15:guide id="12" pos="2808" userDrawn="1">
          <p15:clr>
            <a:srgbClr val="A4A3A4"/>
          </p15:clr>
        </p15:guide>
        <p15:guide id="13" pos="4613" userDrawn="1">
          <p15:clr>
            <a:srgbClr val="A4A3A4"/>
          </p15:clr>
        </p15:guide>
        <p15:guide id="14" pos="4030" userDrawn="1">
          <p15:clr>
            <a:srgbClr val="A4A3A4"/>
          </p15:clr>
        </p15:guide>
        <p15:guide id="15" pos="7664" userDrawn="1">
          <p15:clr>
            <a:srgbClr val="A4A3A4"/>
          </p15:clr>
        </p15:guide>
        <p15:guide id="16" pos="3979" userDrawn="1">
          <p15:clr>
            <a:srgbClr val="A4A3A4"/>
          </p15:clr>
        </p15:guide>
        <p15:guide id="17" pos="2755" userDrawn="1">
          <p15:clr>
            <a:srgbClr val="A4A3A4"/>
          </p15:clr>
        </p15:guide>
        <p15:guide id="18" pos="1579" userDrawn="1">
          <p15:clr>
            <a:srgbClr val="A4A3A4"/>
          </p15:clr>
        </p15:guide>
        <p15:guide id="19" pos="7709" userDrawn="1">
          <p15:clr>
            <a:srgbClr val="A4A3A4"/>
          </p15:clr>
        </p15:guide>
        <p15:guide id="20" pos="5211" userDrawn="1">
          <p15:clr>
            <a:srgbClr val="A4A3A4"/>
          </p15:clr>
        </p15:guide>
        <p15:guide id="21" userDrawn="1">
          <p15:clr>
            <a:srgbClr val="A4A3A4"/>
          </p15:clr>
        </p15:guide>
        <p15:guide id="22" pos="5256" userDrawn="1">
          <p15:clr>
            <a:srgbClr val="A4A3A4"/>
          </p15:clr>
        </p15:guide>
        <p15:guide id="23" pos="6435" userDrawn="1">
          <p15:clr>
            <a:srgbClr val="A4A3A4"/>
          </p15:clr>
        </p15:guide>
        <p15:guide id="24" pos="6485" userDrawn="1">
          <p15:clr>
            <a:srgbClr val="A4A3A4"/>
          </p15:clr>
        </p15:guide>
        <p15:guide id="25" pos="8870" userDrawn="1">
          <p15:clr>
            <a:srgbClr val="A4A3A4"/>
          </p15:clr>
        </p15:guide>
        <p15:guide id="26" pos="352" userDrawn="1">
          <p15:clr>
            <a:srgbClr val="A4A3A4"/>
          </p15:clr>
        </p15:guide>
        <p15:guide id="27" pos="5576"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Catalano, Alec" initials="" lastIdx="23" clrIdx="0"/>
  <p:cmAuthor id="1" name="Alec Catalano" initials="" lastIdx="1" clrIdx="1"/>
  <p:cmAuthor id="2" name="Lawson, Nicholaus" initials="LN" lastIdx="1" clrIdx="2">
    <p:extLst>
      <p:ext uri="{19B8F6BF-5375-455C-9EA6-DF929625EA0E}">
        <p15:presenceInfo xmlns:p15="http://schemas.microsoft.com/office/powerpoint/2012/main" userId="S-1-5-21-1407069837-2091007605-538272213-3859812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CDCDC"/>
    <a:srgbClr val="232F3E"/>
    <a:srgbClr val="595A5D"/>
    <a:srgbClr val="414042"/>
    <a:srgbClr val="4F81BD"/>
    <a:srgbClr val="0C9B2E"/>
    <a:srgbClr val="FFFAD0"/>
    <a:srgbClr val="FFF8AE"/>
    <a:srgbClr val="FCB64C"/>
    <a:srgbClr val="FEC46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131" autoAdjust="0"/>
    <p:restoredTop sz="75385" autoAdjust="0"/>
  </p:normalViewPr>
  <p:slideViewPr>
    <p:cSldViewPr snapToGrid="0" showGuides="1">
      <p:cViewPr varScale="1">
        <p:scale>
          <a:sx n="69" d="100"/>
          <a:sy n="69" d="100"/>
        </p:scale>
        <p:origin x="418" y="82"/>
      </p:cViewPr>
      <p:guideLst>
        <p:guide orient="horz" pos="1030"/>
        <p:guide orient="horz" pos="4637"/>
        <p:guide orient="horz" pos="3859"/>
        <p:guide orient="horz" pos="5114"/>
        <p:guide orient="horz" pos="2160"/>
        <p:guide orient="horz" pos="2205"/>
        <p:guide orient="horz" pos="3325"/>
        <p:guide orient="horz" pos="200"/>
        <p:guide orient="horz" pos="3370"/>
        <p:guide orient="horz" pos="4574"/>
        <p:guide pos="1536"/>
        <p:guide pos="2808"/>
        <p:guide pos="4613"/>
        <p:guide pos="4030"/>
        <p:guide pos="7664"/>
        <p:guide pos="3979"/>
        <p:guide pos="2755"/>
        <p:guide pos="1579"/>
        <p:guide pos="7709"/>
        <p:guide pos="5211"/>
        <p:guide/>
        <p:guide pos="5256"/>
        <p:guide pos="6435"/>
        <p:guide pos="6485"/>
        <p:guide pos="8870"/>
        <p:guide pos="352"/>
        <p:guide pos="5576"/>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p:cViewPr varScale="1">
        <p:scale>
          <a:sx n="109" d="100"/>
          <a:sy n="109" d="100"/>
        </p:scale>
        <p:origin x="3176" y="19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commentAuthors" Target="commentAuthors.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9EAAF34-71F8-6342-832E-C583FEB3FB2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FA700CEA-93F0-3648-8636-3ECA00800B2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2887149-AF03-6142-908A-3DD284EAF54B}" type="datetimeFigureOut">
              <a:rPr lang="en-US" smtClean="0"/>
              <a:t>8/11/2022</a:t>
            </a:fld>
            <a:endParaRPr lang="en-US"/>
          </a:p>
        </p:txBody>
      </p:sp>
      <p:sp>
        <p:nvSpPr>
          <p:cNvPr id="4" name="Footer Placeholder 3">
            <a:extLst>
              <a:ext uri="{FF2B5EF4-FFF2-40B4-BE49-F238E27FC236}">
                <a16:creationId xmlns:a16="http://schemas.microsoft.com/office/drawing/2014/main" id="{15D72482-B212-B34F-AAFC-10B8C8EF77A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F0B9C6E-4611-5A44-8B47-37FCE89DEBF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71AC043-34FA-4C46-BDAD-AE3E2DBAD1A4}" type="slidenum">
              <a:rPr lang="en-US" smtClean="0"/>
              <a:t>‹#›</a:t>
            </a:fld>
            <a:endParaRPr lang="en-US"/>
          </a:p>
        </p:txBody>
      </p:sp>
    </p:spTree>
    <p:extLst>
      <p:ext uri="{BB962C8B-B14F-4D97-AF65-F5344CB8AC3E}">
        <p14:creationId xmlns:p14="http://schemas.microsoft.com/office/powerpoint/2010/main" val="246364606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b="0" i="0">
                <a:latin typeface="Amazon Ember Regular" charset="0"/>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b="0" i="0">
                <a:latin typeface="Amazon Ember Regular" charset="0"/>
              </a:defRPr>
            </a:lvl1pPr>
          </a:lstStyle>
          <a:p>
            <a:fld id="{0B25AC41-3BEC-9247-8322-91B80C013F2D}" type="datetimeFigureOut">
              <a:rPr lang="en-US" smtClean="0"/>
              <a:pPr/>
              <a:t>8/11/2022</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b="0" i="0">
                <a:latin typeface="Amazon Ember Regular" charset="0"/>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b="0" i="0">
                <a:latin typeface="Amazon Ember Regular" charset="0"/>
              </a:defRPr>
            </a:lvl1pPr>
          </a:lstStyle>
          <a:p>
            <a:fld id="{69C3F2ED-74C5-7D4F-8560-0CC253E9A436}" type="slidenum">
              <a:rPr lang="en-US" smtClean="0"/>
              <a:pPr/>
              <a:t>‹#›</a:t>
            </a:fld>
            <a:endParaRPr lang="en-US" dirty="0"/>
          </a:p>
        </p:txBody>
      </p:sp>
    </p:spTree>
    <p:extLst>
      <p:ext uri="{BB962C8B-B14F-4D97-AF65-F5344CB8AC3E}">
        <p14:creationId xmlns:p14="http://schemas.microsoft.com/office/powerpoint/2010/main" val="943536003"/>
      </p:ext>
    </p:extLst>
  </p:cSld>
  <p:clrMap bg1="lt1" tx1="dk1" bg2="lt2" tx2="dk2" accent1="accent1" accent2="accent2" accent3="accent3" accent4="accent4" accent5="accent5" accent6="accent6" hlink="hlink" folHlink="folHlink"/>
  <p:notesStyle>
    <a:lvl1pPr marL="0" algn="l" defTabSz="731520" rtl="0" eaLnBrk="1" latinLnBrk="0" hangingPunct="1">
      <a:defRPr sz="1920" b="0" i="0" kern="1200">
        <a:solidFill>
          <a:schemeClr val="tx1"/>
        </a:solidFill>
        <a:latin typeface="Amazon Ember Regular" charset="0"/>
        <a:ea typeface="+mn-ea"/>
        <a:cs typeface="+mn-cs"/>
      </a:defRPr>
    </a:lvl1pPr>
    <a:lvl2pPr marL="731520" algn="l" defTabSz="731520" rtl="0" eaLnBrk="1" latinLnBrk="0" hangingPunct="1">
      <a:defRPr sz="1920" b="0" i="0" kern="1200">
        <a:solidFill>
          <a:schemeClr val="tx1"/>
        </a:solidFill>
        <a:latin typeface="Amazon Ember Regular" charset="0"/>
        <a:ea typeface="+mn-ea"/>
        <a:cs typeface="+mn-cs"/>
      </a:defRPr>
    </a:lvl2pPr>
    <a:lvl3pPr marL="1463040" algn="l" defTabSz="731520" rtl="0" eaLnBrk="1" latinLnBrk="0" hangingPunct="1">
      <a:defRPr sz="1920" b="0" i="0" kern="1200">
        <a:solidFill>
          <a:schemeClr val="tx1"/>
        </a:solidFill>
        <a:latin typeface="Amazon Ember Regular" charset="0"/>
        <a:ea typeface="+mn-ea"/>
        <a:cs typeface="+mn-cs"/>
      </a:defRPr>
    </a:lvl3pPr>
    <a:lvl4pPr marL="2194560" algn="l" defTabSz="731520" rtl="0" eaLnBrk="1" latinLnBrk="0" hangingPunct="1">
      <a:defRPr sz="1920" b="0" i="0" kern="1200">
        <a:solidFill>
          <a:schemeClr val="tx1"/>
        </a:solidFill>
        <a:latin typeface="Amazon Ember Regular" charset="0"/>
        <a:ea typeface="+mn-ea"/>
        <a:cs typeface="+mn-cs"/>
      </a:defRPr>
    </a:lvl4pPr>
    <a:lvl5pPr marL="2926080" algn="l" defTabSz="731520" rtl="0" eaLnBrk="1" latinLnBrk="0" hangingPunct="1">
      <a:defRPr sz="1920" b="0" i="0" kern="1200">
        <a:solidFill>
          <a:schemeClr val="tx1"/>
        </a:solidFill>
        <a:latin typeface="Amazon Ember Regular" charset="0"/>
        <a:ea typeface="+mn-ea"/>
        <a:cs typeface="+mn-cs"/>
      </a:defRPr>
    </a:lvl5pPr>
    <a:lvl6pPr marL="3657600" algn="l" defTabSz="731520" rtl="0" eaLnBrk="1" latinLnBrk="0" hangingPunct="1">
      <a:defRPr sz="1920" kern="1200">
        <a:solidFill>
          <a:schemeClr val="tx1"/>
        </a:solidFill>
        <a:latin typeface="+mn-lt"/>
        <a:ea typeface="+mn-ea"/>
        <a:cs typeface="+mn-cs"/>
      </a:defRPr>
    </a:lvl6pPr>
    <a:lvl7pPr marL="4389120" algn="l" defTabSz="731520" rtl="0" eaLnBrk="1" latinLnBrk="0" hangingPunct="1">
      <a:defRPr sz="1920" kern="1200">
        <a:solidFill>
          <a:schemeClr val="tx1"/>
        </a:solidFill>
        <a:latin typeface="+mn-lt"/>
        <a:ea typeface="+mn-ea"/>
        <a:cs typeface="+mn-cs"/>
      </a:defRPr>
    </a:lvl7pPr>
    <a:lvl8pPr marL="5120640" algn="l" defTabSz="731520" rtl="0" eaLnBrk="1" latinLnBrk="0" hangingPunct="1">
      <a:defRPr sz="1920" kern="1200">
        <a:solidFill>
          <a:schemeClr val="tx1"/>
        </a:solidFill>
        <a:latin typeface="+mn-lt"/>
        <a:ea typeface="+mn-ea"/>
        <a:cs typeface="+mn-cs"/>
      </a:defRPr>
    </a:lvl8pPr>
    <a:lvl9pPr marL="5852160" algn="l" defTabSz="731520" rtl="0" eaLnBrk="1" latinLnBrk="0" hangingPunct="1">
      <a:defRPr sz="192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Thanks for coming</a:t>
            </a:r>
          </a:p>
          <a:p>
            <a:endParaRPr lang="en-US" dirty="0"/>
          </a:p>
          <a:p>
            <a:r>
              <a:rPr lang="en-US" dirty="0"/>
              <a:t>We are covering</a:t>
            </a:r>
          </a:p>
          <a:p>
            <a:r>
              <a:rPr lang="en-US" dirty="0"/>
              <a:t>-</a:t>
            </a:r>
            <a:r>
              <a:rPr lang="en-US" dirty="0" err="1"/>
              <a:t>SageMaker</a:t>
            </a:r>
            <a:r>
              <a:rPr lang="en-US" dirty="0"/>
              <a:t> generally</a:t>
            </a:r>
          </a:p>
          <a:p>
            <a:endParaRPr lang="en-US" dirty="0"/>
          </a:p>
          <a:p>
            <a:r>
              <a:rPr lang="en-US" dirty="0"/>
              <a:t>-</a:t>
            </a:r>
            <a:r>
              <a:rPr lang="en-US" dirty="0" err="1"/>
              <a:t>SageMaker</a:t>
            </a:r>
            <a:r>
              <a:rPr lang="en-US" dirty="0"/>
              <a:t> studio</a:t>
            </a:r>
          </a:p>
          <a:p>
            <a:endParaRPr lang="en-US" dirty="0"/>
          </a:p>
          <a:p>
            <a:r>
              <a:rPr lang="en-US" dirty="0"/>
              <a:t>-AUTO ML options</a:t>
            </a:r>
          </a:p>
          <a:p>
            <a:endParaRPr lang="en-US" dirty="0"/>
          </a:p>
          <a:p>
            <a:r>
              <a:rPr lang="en-US" dirty="0"/>
              <a:t>Have a lab at the end</a:t>
            </a:r>
          </a:p>
        </p:txBody>
      </p:sp>
      <p:sp>
        <p:nvSpPr>
          <p:cNvPr id="4" name="Header Placeholder 3"/>
          <p:cNvSpPr>
            <a:spLocks noGrp="1"/>
          </p:cNvSpPr>
          <p:nvPr>
            <p:ph type="hdr" sz="quarter"/>
          </p:nvPr>
        </p:nvSpPr>
        <p:spPr/>
        <p:txBody>
          <a:bodyPr/>
          <a:lstStyle/>
          <a:p>
            <a:r>
              <a:rPr lang="en-US"/>
              <a:t>ReInvent 2018</a:t>
            </a:r>
            <a:endParaRPr lang="en-US" dirty="0"/>
          </a:p>
        </p:txBody>
      </p:sp>
      <p:sp>
        <p:nvSpPr>
          <p:cNvPr id="5" name="Footer Placeholder 4"/>
          <p:cNvSpPr>
            <a:spLocks noGrp="1"/>
          </p:cNvSpPr>
          <p:nvPr>
            <p:ph type="ftr" sz="quarter" idx="4"/>
          </p:nvPr>
        </p:nvSpPr>
        <p:spPr/>
        <p:txBody>
          <a:bodyPr/>
          <a:lstStyle/>
          <a:p>
            <a:r>
              <a:rPr lang="en-US" altLang="x-none" sz="700">
                <a:solidFill>
                  <a:srgbClr val="282828"/>
                </a:solidFill>
                <a:latin typeface="Amazon Ember" charset="0"/>
                <a:ea typeface="Amazon Ember" charset="0"/>
                <a:cs typeface="Amazon Ember" charset="0"/>
              </a:rPr>
              <a:t>© 2018, Amazon Web Services, Inc. or its Affiliates. All rights reserved.</a:t>
            </a:r>
            <a:endParaRPr lang="en-US" altLang="x-none" sz="700" dirty="0">
              <a:solidFill>
                <a:srgbClr val="282828"/>
              </a:solidFill>
              <a:latin typeface="Amazon Ember" charset="0"/>
              <a:ea typeface="Amazon Ember" charset="0"/>
              <a:cs typeface="Amazon Ember" charset="0"/>
            </a:endParaRPr>
          </a:p>
        </p:txBody>
      </p:sp>
      <p:sp>
        <p:nvSpPr>
          <p:cNvPr id="6" name="Date Placeholder 5"/>
          <p:cNvSpPr>
            <a:spLocks noGrp="1"/>
          </p:cNvSpPr>
          <p:nvPr>
            <p:ph type="dt" idx="1"/>
          </p:nvPr>
        </p:nvSpPr>
        <p:spPr/>
        <p:txBody>
          <a:bodyPr/>
          <a:lstStyle/>
          <a:p>
            <a:fld id="{CA8E1BB1-B036-4140-B110-296DC0701D04}" type="datetime8">
              <a:rPr lang="en-US" smtClean="0"/>
              <a:pPr/>
              <a:t>8/11/2022 1:30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32771247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AutoPilot</a:t>
            </a:r>
            <a:r>
              <a:rPr lang="en-US" dirty="0"/>
              <a:t> aims to help in all of these areas.</a:t>
            </a:r>
          </a:p>
          <a:p>
            <a:endParaRPr lang="en-US" dirty="0"/>
          </a:p>
          <a:p>
            <a:r>
              <a:rPr lang="en-US" dirty="0"/>
              <a:t>It will prep your data, do feature engineering, and even show you which features it thinks are the most useful.</a:t>
            </a:r>
          </a:p>
          <a:p>
            <a:endParaRPr lang="en-US" dirty="0"/>
          </a:p>
          <a:p>
            <a:r>
              <a:rPr lang="en-US" dirty="0"/>
              <a:t>Then it will train on different algorithms and use automated hyperparameter tuning to try to find the best set up.</a:t>
            </a:r>
          </a:p>
          <a:p>
            <a:endParaRPr lang="en-US" dirty="0"/>
          </a:p>
          <a:p>
            <a:r>
              <a:rPr lang="en-US" dirty="0"/>
              <a:t>It’s definitely worth noting here, even if you don’t/cant use AP, you still have some of these available to you in DW and auto HPO within SM</a:t>
            </a:r>
          </a:p>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13</a:t>
            </a:fld>
            <a:endParaRPr lang="en-US" dirty="0"/>
          </a:p>
        </p:txBody>
      </p:sp>
    </p:spTree>
    <p:extLst>
      <p:ext uri="{BB962C8B-B14F-4D97-AF65-F5344CB8AC3E}">
        <p14:creationId xmlns:p14="http://schemas.microsoft.com/office/powerpoint/2010/main" val="36700716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AutoPilot</a:t>
            </a:r>
            <a:r>
              <a:rPr lang="en-US" dirty="0"/>
              <a:t> is a pretty cool service, I enjoy using it when I’m playing around with data or with problems off of Kaggle to get an idea of what I should do and what good looks like.</a:t>
            </a:r>
          </a:p>
          <a:p>
            <a:endParaRPr lang="en-US" dirty="0"/>
          </a:p>
          <a:p>
            <a:r>
              <a:rPr lang="en-US" dirty="0"/>
              <a:t>But, it is very SM centric.  If you aren’t working in SM Studio, </a:t>
            </a:r>
            <a:r>
              <a:rPr lang="en-US" dirty="0" err="1"/>
              <a:t>AutoPilot</a:t>
            </a:r>
            <a:r>
              <a:rPr lang="en-US" dirty="0"/>
              <a:t> isn’t an option.  It is also restricted in what problems it can help you solve for.</a:t>
            </a:r>
          </a:p>
          <a:p>
            <a:endParaRPr lang="en-US" dirty="0"/>
          </a:p>
          <a:p>
            <a:r>
              <a:rPr lang="en-US" dirty="0"/>
              <a:t>If you need a more general AUTO ML option, or can’t work in SM, </a:t>
            </a:r>
            <a:r>
              <a:rPr lang="en-US" dirty="0" err="1"/>
              <a:t>AutoGluon</a:t>
            </a:r>
            <a:r>
              <a:rPr lang="en-US" dirty="0"/>
              <a:t> is a very promising framework worth looking at.</a:t>
            </a:r>
          </a:p>
          <a:p>
            <a:endParaRPr lang="en-US" dirty="0"/>
          </a:p>
          <a:p>
            <a:r>
              <a:rPr lang="en-US" dirty="0" err="1"/>
              <a:t>AutoGluon</a:t>
            </a:r>
            <a:r>
              <a:rPr lang="en-US" dirty="0"/>
              <a:t> is an open source solution, developed by AWS Labs and provided to the general AIML community.  It can work on tabular or image data, can be used in deep learning scenarios</a:t>
            </a:r>
          </a:p>
          <a:p>
            <a:endParaRPr lang="en-US" dirty="0"/>
          </a:p>
          <a:p>
            <a:r>
              <a:rPr lang="en-US" dirty="0"/>
              <a:t>It still offers some data preprocessing/feature engineering for you as well</a:t>
            </a:r>
          </a:p>
          <a:p>
            <a:endParaRPr lang="en-US" dirty="0"/>
          </a:p>
          <a:p>
            <a:r>
              <a:rPr lang="en-US" dirty="0"/>
              <a:t>Anecdotally, I’ve seen </a:t>
            </a:r>
            <a:r>
              <a:rPr lang="en-US" dirty="0" err="1"/>
              <a:t>AutoGluon</a:t>
            </a:r>
            <a:r>
              <a:rPr lang="en-US" dirty="0"/>
              <a:t> perform quite well when used on Kaggle competitions…..so, take that for what its worth, but it’s incredibly cool tool to have in your toolbelt</a:t>
            </a:r>
          </a:p>
        </p:txBody>
      </p:sp>
      <p:sp>
        <p:nvSpPr>
          <p:cNvPr id="4" name="Slide Number Placeholder 3"/>
          <p:cNvSpPr>
            <a:spLocks noGrp="1"/>
          </p:cNvSpPr>
          <p:nvPr>
            <p:ph type="sldNum" sz="quarter" idx="5"/>
          </p:nvPr>
        </p:nvSpPr>
        <p:spPr/>
        <p:txBody>
          <a:bodyPr/>
          <a:lstStyle/>
          <a:p>
            <a:fld id="{69C3F2ED-74C5-7D4F-8560-0CC253E9A436}" type="slidenum">
              <a:rPr lang="en-US" smtClean="0"/>
              <a:pPr/>
              <a:t>14</a:t>
            </a:fld>
            <a:endParaRPr lang="en-US" dirty="0"/>
          </a:p>
        </p:txBody>
      </p:sp>
    </p:spTree>
    <p:extLst>
      <p:ext uri="{BB962C8B-B14F-4D97-AF65-F5344CB8AC3E}">
        <p14:creationId xmlns:p14="http://schemas.microsoft.com/office/powerpoint/2010/main" val="11415229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a:t>
            </a:r>
            <a:r>
              <a:rPr lang="en-US" dirty="0" err="1"/>
              <a:t>AutoGluon</a:t>
            </a:r>
            <a:r>
              <a:rPr lang="en-US" dirty="0"/>
              <a:t> offers to help in more problem spaces than </a:t>
            </a:r>
            <a:r>
              <a:rPr lang="en-US" dirty="0" err="1"/>
              <a:t>AutoPilot</a:t>
            </a:r>
            <a:r>
              <a:rPr lang="en-US" dirty="0"/>
              <a:t>.</a:t>
            </a:r>
          </a:p>
          <a:p>
            <a:endParaRPr lang="en-US" dirty="0"/>
          </a:p>
          <a:p>
            <a:r>
              <a:rPr lang="en-US" dirty="0"/>
              <a:t>You can throw tabular data as well as images at it</a:t>
            </a:r>
          </a:p>
          <a:p>
            <a:endParaRPr lang="en-US" dirty="0"/>
          </a:p>
          <a:p>
            <a:r>
              <a:rPr lang="en-US" dirty="0"/>
              <a:t>It is useful for object detection, NLP, as well as forecasting</a:t>
            </a:r>
          </a:p>
        </p:txBody>
      </p:sp>
      <p:sp>
        <p:nvSpPr>
          <p:cNvPr id="4" name="Slide Number Placeholder 3"/>
          <p:cNvSpPr>
            <a:spLocks noGrp="1"/>
          </p:cNvSpPr>
          <p:nvPr>
            <p:ph type="sldNum" sz="quarter" idx="5"/>
          </p:nvPr>
        </p:nvSpPr>
        <p:spPr/>
        <p:txBody>
          <a:bodyPr/>
          <a:lstStyle/>
          <a:p>
            <a:fld id="{69C3F2ED-74C5-7D4F-8560-0CC253E9A436}" type="slidenum">
              <a:rPr lang="en-US" smtClean="0"/>
              <a:pPr/>
              <a:t>15</a:t>
            </a:fld>
            <a:endParaRPr lang="en-US" dirty="0"/>
          </a:p>
        </p:txBody>
      </p:sp>
    </p:spTree>
    <p:extLst>
      <p:ext uri="{BB962C8B-B14F-4D97-AF65-F5344CB8AC3E}">
        <p14:creationId xmlns:p14="http://schemas.microsoft.com/office/powerpoint/2010/main" val="4539911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Demo coming soon, just a couple slides before we are there</a:t>
            </a:r>
          </a:p>
          <a:p>
            <a:endParaRPr lang="en-US" dirty="0"/>
          </a:p>
          <a:p>
            <a:r>
              <a:rPr lang="en-US" dirty="0"/>
              <a:t>I just wanted to talk about a couple ways to get started in SM on your own.</a:t>
            </a:r>
          </a:p>
        </p:txBody>
      </p:sp>
      <p:sp>
        <p:nvSpPr>
          <p:cNvPr id="4" name="Slide Number Placeholder 3"/>
          <p:cNvSpPr>
            <a:spLocks noGrp="1"/>
          </p:cNvSpPr>
          <p:nvPr>
            <p:ph type="sldNum" sz="quarter" idx="5"/>
          </p:nvPr>
        </p:nvSpPr>
        <p:spPr/>
        <p:txBody>
          <a:bodyPr/>
          <a:lstStyle/>
          <a:p>
            <a:fld id="{69C3F2ED-74C5-7D4F-8560-0CC253E9A436}" type="slidenum">
              <a:rPr lang="en-US" smtClean="0"/>
              <a:pPr/>
              <a:t>16</a:t>
            </a:fld>
            <a:endParaRPr lang="en-US" dirty="0"/>
          </a:p>
        </p:txBody>
      </p:sp>
    </p:spTree>
    <p:extLst>
      <p:ext uri="{BB962C8B-B14F-4D97-AF65-F5344CB8AC3E}">
        <p14:creationId xmlns:p14="http://schemas.microsoft.com/office/powerpoint/2010/main" val="25390019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dirty="0"/>
              <a:t>Part of SM is called JumpStart</a:t>
            </a:r>
          </a:p>
          <a:p>
            <a:pPr lvl="0"/>
            <a:endParaRPr lang="en-US" dirty="0"/>
          </a:p>
          <a:p>
            <a:pPr lvl="0"/>
            <a:r>
              <a:rPr lang="en-US" dirty="0"/>
              <a:t>There are several pre-build solutions that showcase how to tackle some common ML use cases</a:t>
            </a:r>
          </a:p>
          <a:p>
            <a:pPr lvl="0"/>
            <a:endParaRPr lang="en-US" dirty="0"/>
          </a:p>
          <a:p>
            <a:pPr lvl="0"/>
            <a:r>
              <a:rPr lang="en-US" dirty="0"/>
              <a:t>They come with all the code you need to get up and going quickly.</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140175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Clr>
                <a:srgbClr val="FF9900"/>
              </a:buClr>
              <a:buFont typeface="Wingdings" panose="05000000000000000000" pitchFamily="2" charset="2"/>
              <a:buNone/>
            </a:pPr>
            <a:r>
              <a:rPr lang="en-US" dirty="0"/>
              <a:t>Some of the pre-built solutions include Customer Churn, Computer visions, personalization, fraud detect, and data extraction from documents.</a:t>
            </a:r>
          </a:p>
          <a:p>
            <a:pPr marL="0" indent="0">
              <a:buClr>
                <a:srgbClr val="FF9900"/>
              </a:buClr>
              <a:buFont typeface="Wingdings" panose="05000000000000000000" pitchFamily="2" charset="2"/>
              <a:buNone/>
            </a:pPr>
            <a:endParaRPr lang="en-US" dirty="0"/>
          </a:p>
          <a:p>
            <a:pPr marL="0" indent="0">
              <a:buClr>
                <a:srgbClr val="FF9900"/>
              </a:buClr>
              <a:buFont typeface="Wingdings" panose="05000000000000000000" pitchFamily="2" charset="2"/>
              <a:buNone/>
            </a:pPr>
            <a:r>
              <a:rPr lang="en-US" dirty="0"/>
              <a:t>In my past jobs, those companies were really starting to focus on both churn and personalization, and its something that is showing up more and more on businesses radar.</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B20620A-227D-4A9C-B954-7529B959CAC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225016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slide has a few of the exact use cases that are available for each, as well as a link to get started with them</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endParaRPr>
          </a:p>
        </p:txBody>
      </p:sp>
    </p:spTree>
    <p:extLst>
      <p:ext uri="{BB962C8B-B14F-4D97-AF65-F5344CB8AC3E}">
        <p14:creationId xmlns:p14="http://schemas.microsoft.com/office/powerpoint/2010/main" val="26119062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20</a:t>
            </a:fld>
            <a:endParaRPr lang="en-US" dirty="0"/>
          </a:p>
        </p:txBody>
      </p:sp>
    </p:spTree>
    <p:extLst>
      <p:ext uri="{BB962C8B-B14F-4D97-AF65-F5344CB8AC3E}">
        <p14:creationId xmlns:p14="http://schemas.microsoft.com/office/powerpoint/2010/main" val="38670751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21</a:t>
            </a:fld>
            <a:endParaRPr lang="en-US" dirty="0"/>
          </a:p>
        </p:txBody>
      </p:sp>
    </p:spTree>
    <p:extLst>
      <p:ext uri="{BB962C8B-B14F-4D97-AF65-F5344CB8AC3E}">
        <p14:creationId xmlns:p14="http://schemas.microsoft.com/office/powerpoint/2010/main" val="9497981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dirty="0"/>
              <a:t>Amazon Confidential</a:t>
            </a:r>
          </a:p>
        </p:txBody>
      </p:sp>
      <p:sp>
        <p:nvSpPr>
          <p:cNvPr id="5" name="Slide Number Placeholder 4"/>
          <p:cNvSpPr>
            <a:spLocks noGrp="1"/>
          </p:cNvSpPr>
          <p:nvPr>
            <p:ph type="sldNum" sz="quarter" idx="11"/>
          </p:nvPr>
        </p:nvSpPr>
        <p:spPr/>
        <p:txBody>
          <a:bodyPr/>
          <a:lstStyle/>
          <a:p>
            <a:fld id="{69C3F2ED-74C5-7D4F-8560-0CC253E9A436}" type="slidenum">
              <a:rPr lang="en-US" smtClean="0"/>
              <a:pPr/>
              <a:t>22</a:t>
            </a:fld>
            <a:endParaRPr lang="en-US" dirty="0"/>
          </a:p>
        </p:txBody>
      </p:sp>
    </p:spTree>
    <p:extLst>
      <p:ext uri="{BB962C8B-B14F-4D97-AF65-F5344CB8AC3E}">
        <p14:creationId xmlns:p14="http://schemas.microsoft.com/office/powerpoint/2010/main" val="36670877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to quickly level set about what I’ll be talking about tonight</a:t>
            </a:r>
          </a:p>
          <a:p>
            <a:endParaRPr lang="en-US" dirty="0"/>
          </a:p>
          <a:p>
            <a:r>
              <a:rPr lang="en-US" dirty="0"/>
              <a:t>Bottom is the foundation that allows AWS to build all the offerings about it.</a:t>
            </a:r>
          </a:p>
          <a:p>
            <a:endParaRPr lang="en-US" dirty="0"/>
          </a:p>
          <a:p>
            <a:r>
              <a:rPr lang="en-US" dirty="0"/>
              <a:t>Middle is the </a:t>
            </a:r>
            <a:r>
              <a:rPr lang="en-US" dirty="0" err="1"/>
              <a:t>SageMaker</a:t>
            </a:r>
            <a:r>
              <a:rPr lang="en-US" dirty="0"/>
              <a:t> ecosystem.  </a:t>
            </a:r>
          </a:p>
          <a:p>
            <a:r>
              <a:rPr lang="en-US" dirty="0"/>
              <a:t>That is a big umbrella, it covers a lot of tools to help data sci and AIML engineers</a:t>
            </a:r>
          </a:p>
          <a:p>
            <a:endParaRPr lang="en-US" dirty="0"/>
          </a:p>
          <a:p>
            <a:r>
              <a:rPr lang="en-US" dirty="0"/>
              <a:t>Top is fully managed, ready to go out of the box solutions for things like</a:t>
            </a:r>
          </a:p>
          <a:p>
            <a:r>
              <a:rPr lang="en-US" dirty="0" err="1"/>
              <a:t>Img</a:t>
            </a:r>
            <a:r>
              <a:rPr lang="en-US" dirty="0"/>
              <a:t> </a:t>
            </a:r>
            <a:r>
              <a:rPr lang="en-US" dirty="0" err="1"/>
              <a:t>recog</a:t>
            </a:r>
            <a:endParaRPr lang="en-US" dirty="0"/>
          </a:p>
          <a:p>
            <a:r>
              <a:rPr lang="en-US" dirty="0"/>
              <a:t>Transcription</a:t>
            </a:r>
          </a:p>
          <a:p>
            <a:r>
              <a:rPr lang="en-US" dirty="0"/>
              <a:t>NLP – like comprehend to get analysis of text including things like sentiment analysis and key phrases</a:t>
            </a:r>
          </a:p>
          <a:p>
            <a:endParaRPr lang="en-US" dirty="0"/>
          </a:p>
          <a:p>
            <a:r>
              <a:rPr lang="en-US" dirty="0"/>
              <a:t>Today is about </a:t>
            </a:r>
            <a:r>
              <a:rPr lang="en-US" dirty="0" err="1"/>
              <a:t>SageMaker</a:t>
            </a:r>
            <a:r>
              <a:rPr lang="en-US" dirty="0"/>
              <a:t> and some pretty nice Auto ML options to help get you started quicker </a:t>
            </a:r>
          </a:p>
        </p:txBody>
      </p:sp>
      <p:sp>
        <p:nvSpPr>
          <p:cNvPr id="4" name="Header Placeholder 3"/>
          <p:cNvSpPr>
            <a:spLocks noGrp="1"/>
          </p:cNvSpPr>
          <p:nvPr>
            <p:ph type="hdr" sz="quarter" idx="10"/>
          </p:nvPr>
        </p:nvSpPr>
        <p:spPr/>
        <p:txBody>
          <a:bodyPr/>
          <a:lstStyle/>
          <a:p>
            <a:pPr marL="0" marR="0" lvl="0" indent="0" algn="l" defTabSz="1097212"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dirty="0">
                <a:ln>
                  <a:noFill/>
                </a:ln>
                <a:solidFill>
                  <a:prstClr val="black"/>
                </a:solidFill>
                <a:effectLst/>
                <a:uLnTx/>
                <a:uFillTx/>
                <a:latin typeface="Amazon Ember" panose="020B0603020204020204" pitchFamily="34" charset="0"/>
                <a:ea typeface="Amazon Ember" panose="020B0603020204020204" pitchFamily="34" charset="0"/>
                <a:cs typeface="Amazon Ember" panose="020B0603020204020204" pitchFamily="34" charset="0"/>
              </a:rPr>
              <a:t>Amazon Confidential</a:t>
            </a:r>
          </a:p>
        </p:txBody>
      </p:sp>
      <p:sp>
        <p:nvSpPr>
          <p:cNvPr id="5" name="Footer Placeholder 4"/>
          <p:cNvSpPr>
            <a:spLocks noGrp="1"/>
          </p:cNvSpPr>
          <p:nvPr>
            <p:ph type="ftr" sz="quarter" idx="11"/>
          </p:nvPr>
        </p:nvSpPr>
        <p:spPr/>
        <p:txBody>
          <a:bodyPr/>
          <a:lstStyle/>
          <a:p>
            <a:pPr marL="0" marR="0" lvl="0" indent="0" algn="l" defTabSz="1117992" rtl="0" eaLnBrk="1" fontAlgn="auto" latinLnBrk="0" hangingPunct="1">
              <a:lnSpc>
                <a:spcPct val="100000"/>
              </a:lnSpc>
              <a:spcBef>
                <a:spcPts val="0"/>
              </a:spcBef>
              <a:spcAft>
                <a:spcPts val="0"/>
              </a:spcAft>
              <a:buClrTx/>
              <a:buSzTx/>
              <a:buFontTx/>
              <a:buNone/>
              <a:tabLst/>
              <a:defRPr/>
            </a:pPr>
            <a:r>
              <a:rPr kumimoji="0" lang="en-US" altLang="x-none" sz="700" b="0" i="0" u="none" strike="noStrike" kern="1200" cap="none" spc="0" normalizeH="0" baseline="0" noProof="0" dirty="0">
                <a:ln>
                  <a:noFill/>
                </a:ln>
                <a:solidFill>
                  <a:srgbClr val="282828"/>
                </a:solidFill>
                <a:effectLst/>
                <a:uLnTx/>
                <a:uFillTx/>
                <a:latin typeface="Amazon Ember" charset="0"/>
                <a:ea typeface="Amazon Ember" charset="0"/>
                <a:cs typeface="Amazon Ember" charset="0"/>
              </a:rPr>
              <a:t>© 2018, Amazon Web Services, Inc. or its Affiliates. All rights reserved.</a:t>
            </a:r>
          </a:p>
        </p:txBody>
      </p:sp>
      <p:sp>
        <p:nvSpPr>
          <p:cNvPr id="6" name="Date Placeholder 5"/>
          <p:cNvSpPr>
            <a:spLocks noGrp="1"/>
          </p:cNvSpPr>
          <p:nvPr>
            <p:ph type="dt" idx="12"/>
          </p:nvPr>
        </p:nvSpPr>
        <p:spPr/>
        <p:txBody>
          <a:bodyPr/>
          <a:lstStyle/>
          <a:p>
            <a:pPr marL="0" marR="0" lvl="0" indent="0" algn="r" defTabSz="1097212" rtl="0" eaLnBrk="1" fontAlgn="auto" latinLnBrk="0" hangingPunct="1">
              <a:lnSpc>
                <a:spcPct val="100000"/>
              </a:lnSpc>
              <a:spcBef>
                <a:spcPts val="0"/>
              </a:spcBef>
              <a:spcAft>
                <a:spcPts val="0"/>
              </a:spcAft>
              <a:buClrTx/>
              <a:buSzTx/>
              <a:buFontTx/>
              <a:buNone/>
              <a:tabLst/>
              <a:defRPr/>
            </a:pPr>
            <a:fld id="{CB2B48D1-36ED-4AD4-84A5-85324654379A}" type="datetime8">
              <a:rPr kumimoji="0" lang="en-US" sz="1300" b="0" i="0" u="none" strike="noStrike" kern="1200" cap="none" spc="0" normalizeH="0" baseline="0" noProof="0" smtClean="0">
                <a:ln>
                  <a:noFill/>
                </a:ln>
                <a:solidFill>
                  <a:prstClr val="black"/>
                </a:solidFill>
                <a:effectLst/>
                <a:uLnTx/>
                <a:uFillTx/>
                <a:latin typeface="Amazon Ember" panose="020B0603020204020204" pitchFamily="34" charset="0"/>
                <a:ea typeface="Amazon Ember" panose="020B0603020204020204" pitchFamily="34" charset="0"/>
                <a:cs typeface="Amazon Ember" panose="020B0603020204020204" pitchFamily="34" charset="0"/>
              </a:rPr>
              <a:pPr marL="0" marR="0" lvl="0" indent="0" algn="r" defTabSz="1097212" rtl="0" eaLnBrk="1" fontAlgn="auto" latinLnBrk="0" hangingPunct="1">
                <a:lnSpc>
                  <a:spcPct val="100000"/>
                </a:lnSpc>
                <a:spcBef>
                  <a:spcPts val="0"/>
                </a:spcBef>
                <a:spcAft>
                  <a:spcPts val="0"/>
                </a:spcAft>
                <a:buClrTx/>
                <a:buSzTx/>
                <a:buFontTx/>
                <a:buNone/>
                <a:tabLst/>
                <a:defRPr/>
              </a:pPr>
              <a:t>8/11/2022 1:30 PM</a:t>
            </a:fld>
            <a:endParaRPr kumimoji="0" lang="en-US" sz="1300" b="0" i="0" u="none" strike="noStrike" kern="1200" cap="none" spc="0" normalizeH="0" baseline="0" noProof="0" dirty="0">
              <a:ln>
                <a:noFill/>
              </a:ln>
              <a:solidFill>
                <a:prstClr val="black"/>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7" name="Slide Number Placeholder 6"/>
          <p:cNvSpPr>
            <a:spLocks noGrp="1"/>
          </p:cNvSpPr>
          <p:nvPr>
            <p:ph type="sldNum" sz="quarter" idx="13"/>
          </p:nvPr>
        </p:nvSpPr>
        <p:spPr/>
        <p:txBody>
          <a:bodyPr/>
          <a:lstStyle/>
          <a:p>
            <a:pPr marL="0" marR="0" lvl="0" indent="0" algn="r" defTabSz="109721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3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1097212" rtl="0" eaLnBrk="1" fontAlgn="auto" latinLnBrk="0" hangingPunct="1">
                <a:lnSpc>
                  <a:spcPct val="100000"/>
                </a:lnSpc>
                <a:spcBef>
                  <a:spcPts val="0"/>
                </a:spcBef>
                <a:spcAft>
                  <a:spcPts val="0"/>
                </a:spcAft>
                <a:buClrTx/>
                <a:buSzTx/>
                <a:buFontTx/>
                <a:buNone/>
                <a:tabLst/>
                <a:defRPr/>
              </a:pPr>
              <a:t>2</a:t>
            </a:fld>
            <a:endParaRPr kumimoji="0" lang="en-US" sz="1300" b="0" i="0" u="none" strike="noStrike" kern="1200" cap="none" spc="0" normalizeH="0" baseline="0" noProof="0" dirty="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17640312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are going to be focusing mainly on </a:t>
            </a:r>
            <a:r>
              <a:rPr lang="en-US" dirty="0" err="1"/>
              <a:t>SageMaker</a:t>
            </a:r>
            <a:r>
              <a:rPr lang="en-US" dirty="0"/>
              <a:t> Studio</a:t>
            </a:r>
          </a:p>
          <a:p>
            <a:endParaRPr lang="en-US" dirty="0"/>
          </a:p>
          <a:p>
            <a:r>
              <a:rPr lang="en-US" dirty="0"/>
              <a:t>Integrated IDE/workbench that wraps up all the SM offerings</a:t>
            </a:r>
          </a:p>
          <a:p>
            <a:endParaRPr lang="en-US" dirty="0"/>
          </a:p>
          <a:p>
            <a:r>
              <a:rPr lang="en-US" dirty="0"/>
              <a:t>Manages the infra needed to run your notebooks, endpoints, and training jobs</a:t>
            </a:r>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2B20620A-227D-4A9C-B954-7529B959CAC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870057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So for the demo, I am going to download some house price data and I will have 4 different notebooks that work off that data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0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So we will get to see Studio Notebooks, built-in algorithms, Autopilot, and Experiments.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0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I wanted to include this slide though, just to give an idea of what tools actually sit under that SM umbrella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0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Incredibly helpful tools like DW to help you dive into your data and turn into actual features that can be used to build models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0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Clarify, that can help to detect bias not just in your raw data and features but also in the end model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0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Over in train/tune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Automatic model tuning, this and data prep tend to be the most time consuming for me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It doesn’t take long to change hyperparameters but it does take a long time to train all the different models, then examine their scores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0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Debugger that can hook into your algorithms to give you real time feedback into what is happening during training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You don’t have to wait hours or days for a training job to complete just to realize something went wrong a few minutes into training or after an hour your scores aren’t improving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0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000" dirty="0"/>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2B20620A-227D-4A9C-B954-7529B959CAC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62236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3" name="Shape 833"/>
          <p:cNvSpPr>
            <a:spLocks noGrp="1" noRot="1" noChangeAspect="1"/>
          </p:cNvSpPr>
          <p:nvPr>
            <p:ph type="sldImg"/>
          </p:nvPr>
        </p:nvSpPr>
        <p:spPr>
          <a:xfrm>
            <a:off x="376238" y="693738"/>
            <a:ext cx="6162675" cy="3467100"/>
          </a:xfrm>
          <a:prstGeom prst="rect">
            <a:avLst/>
          </a:prstGeom>
        </p:spPr>
        <p:txBody>
          <a:bodyPr/>
          <a:lstStyle/>
          <a:p>
            <a:endParaRPr/>
          </a:p>
        </p:txBody>
      </p:sp>
      <p:sp>
        <p:nvSpPr>
          <p:cNvPr id="834" name="Shape 834"/>
          <p:cNvSpPr>
            <a:spLocks noGrp="1"/>
          </p:cNvSpPr>
          <p:nvPr>
            <p:ph type="body" sz="quarter" idx="1"/>
          </p:nvPr>
        </p:nvSpPr>
        <p:spPr>
          <a:xfrm>
            <a:off x="922020" y="4391660"/>
            <a:ext cx="5071110" cy="4160520"/>
          </a:xfrm>
          <a:prstGeom prst="rect">
            <a:avLst/>
          </a:prstGeom>
        </p:spPr>
        <p:txBody>
          <a:bodyPr lIns="92309" tIns="46154" rIns="92309" bIns="46154"/>
          <a:lstStyle/>
          <a:p>
            <a:pPr marL="181225" indent="-181225">
              <a:buFont typeface="Arial" panose="020B0604020202020204" pitchFamily="34" charset="0"/>
              <a:buChar char="•"/>
            </a:pPr>
            <a:r>
              <a:rPr lang="en-US" dirty="0"/>
              <a:t>So studio itself</a:t>
            </a:r>
          </a:p>
          <a:p>
            <a:pPr marL="181225" indent="-181225">
              <a:buFont typeface="Arial" panose="020B0604020202020204" pitchFamily="34" charset="0"/>
              <a:buChar char="•"/>
            </a:pPr>
            <a:endParaRPr lang="en-US" dirty="0"/>
          </a:p>
          <a:p>
            <a:pPr marL="181225" indent="-181225">
              <a:buFont typeface="Arial" panose="020B0604020202020204" pitchFamily="34" charset="0"/>
              <a:buChar char="•"/>
            </a:pPr>
            <a:r>
              <a:rPr lang="en-US" dirty="0"/>
              <a:t>Helps you track experiments, what changed, what parameters were used, and what were the end results of a run</a:t>
            </a:r>
          </a:p>
          <a:p>
            <a:pPr marL="181225" indent="-181225">
              <a:buFont typeface="Arial" panose="020B0604020202020204" pitchFamily="34" charset="0"/>
              <a:buChar char="•"/>
            </a:pPr>
            <a:endParaRPr lang="en-US" dirty="0"/>
          </a:p>
          <a:p>
            <a:pPr marL="181225" indent="-181225">
              <a:buFont typeface="Arial" panose="020B0604020202020204" pitchFamily="34" charset="0"/>
              <a:buChar char="•"/>
            </a:pPr>
            <a:r>
              <a:rPr lang="en-US" dirty="0"/>
              <a:t>Both DW and </a:t>
            </a:r>
            <a:r>
              <a:rPr lang="en-US" dirty="0" err="1"/>
              <a:t>AutoPilot</a:t>
            </a:r>
            <a:r>
              <a:rPr lang="en-US" dirty="0"/>
              <a:t> can generate models for you with very little input.  </a:t>
            </a:r>
          </a:p>
          <a:p>
            <a:pPr marL="181225" indent="-181225">
              <a:buFont typeface="Arial" panose="020B0604020202020204" pitchFamily="34" charset="0"/>
              <a:buChar char="•"/>
            </a:pPr>
            <a:r>
              <a:rPr lang="en-US" dirty="0"/>
              <a:t>While the default, out of the box values won’t be the best result, they are often great starting points to verify your idea and ensure you have data that can support you</a:t>
            </a:r>
          </a:p>
          <a:p>
            <a:pPr marL="181225" indent="-181225">
              <a:buFont typeface="Arial" panose="020B0604020202020204" pitchFamily="34" charset="0"/>
              <a:buChar char="•"/>
            </a:pPr>
            <a:endParaRPr lang="en-US" dirty="0"/>
          </a:p>
          <a:p>
            <a:pPr marL="181225" indent="-181225">
              <a:buFont typeface="Arial" panose="020B0604020202020204" pitchFamily="34" charset="0"/>
              <a:buChar char="•"/>
            </a:pPr>
            <a:r>
              <a:rPr lang="en-US" dirty="0"/>
              <a:t>Everything SM all under one roof.  </a:t>
            </a:r>
          </a:p>
          <a:p>
            <a:pPr marL="181225" indent="-181225">
              <a:buFont typeface="Arial" panose="020B0604020202020204" pitchFamily="34" charset="0"/>
              <a:buChar char="•"/>
            </a:pPr>
            <a:r>
              <a:rPr lang="en-US" dirty="0"/>
              <a:t>You don’t have to constantly switch back out to the AWS console to check training jobs, endpoint deployments, data processing jobs.</a:t>
            </a:r>
          </a:p>
          <a:p>
            <a:pPr marL="181225" indent="-181225">
              <a:buFont typeface="Arial" panose="020B0604020202020204" pitchFamily="34" charset="0"/>
              <a:buChar char="•"/>
            </a:pPr>
            <a:endParaRPr lang="en-US" dirty="0"/>
          </a:p>
          <a:p>
            <a:pPr marL="181225" indent="-181225">
              <a:buFont typeface="Arial" panose="020B0604020202020204" pitchFamily="34" charset="0"/>
              <a:buChar char="•"/>
            </a:pPr>
            <a:r>
              <a:rPr lang="en-US" dirty="0"/>
              <a:t>And I will give a general overview of the studio when start our lab</a:t>
            </a:r>
          </a:p>
        </p:txBody>
      </p:sp>
      <p:sp>
        <p:nvSpPr>
          <p:cNvPr id="2" name="Footer Placeholder 1">
            <a:extLst>
              <a:ext uri="{FF2B5EF4-FFF2-40B4-BE49-F238E27FC236}">
                <a16:creationId xmlns:a16="http://schemas.microsoft.com/office/drawing/2014/main" id="{C340AE77-4D87-2146-AE08-4FACF62BB043}"/>
              </a:ext>
            </a:extLst>
          </p:cNvPr>
          <p:cNvSpPr>
            <a:spLocks noGrp="1"/>
          </p:cNvSpPr>
          <p:nvPr>
            <p:ph type="ftr" sz="quarter" idx="4"/>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Helvetica"/>
                <a:ea typeface="Helvetica"/>
                <a:cs typeface="Helvetica"/>
              </a:rPr>
              <a:t>Amazon Confidential</a:t>
            </a:r>
            <a:endParaRPr kumimoji="0" lang="en-US" sz="1200" b="0" i="0" u="none" strike="noStrike" kern="1200" cap="none" spc="0" normalizeH="0" baseline="0" noProof="0" dirty="0">
              <a:ln>
                <a:noFill/>
              </a:ln>
              <a:solidFill>
                <a:prstClr val="black"/>
              </a:solidFill>
              <a:effectLst/>
              <a:uLnTx/>
              <a:uFillTx/>
              <a:latin typeface="Helvetica"/>
              <a:ea typeface="Helvetica"/>
              <a:cs typeface="Helvetica"/>
            </a:endParaRPr>
          </a:p>
        </p:txBody>
      </p:sp>
      <p:sp>
        <p:nvSpPr>
          <p:cNvPr id="3" name="Slide Number Placeholder 2">
            <a:extLst>
              <a:ext uri="{FF2B5EF4-FFF2-40B4-BE49-F238E27FC236}">
                <a16:creationId xmlns:a16="http://schemas.microsoft.com/office/drawing/2014/main" id="{3331EC44-49C9-8349-BBFC-F562C3FF153F}"/>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6C3BE8D-6511-E749-BCD4-307894AFC2D4}" type="slidenum">
              <a:rPr kumimoji="0" lang="en-US" sz="1200" b="0" i="0" u="none" strike="noStrike" kern="1200" cap="none" spc="0" normalizeH="0" baseline="0" noProof="0" smtClean="0">
                <a:ln>
                  <a:noFill/>
                </a:ln>
                <a:solidFill>
                  <a:prstClr val="black"/>
                </a:solidFill>
                <a:effectLst/>
                <a:uLnTx/>
                <a:uFillTx/>
                <a:latin typeface="Helvetica"/>
                <a:ea typeface="Helvetica"/>
                <a:cs typeface="Helvetica"/>
              </a:rPr>
              <a:pPr marL="0" marR="0" lvl="0" indent="0" algn="r" defTabSz="4572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Helvetica"/>
              <a:ea typeface="Helvetica"/>
              <a:cs typeface="Helvetica"/>
            </a:endParaRPr>
          </a:p>
        </p:txBody>
      </p:sp>
    </p:spTree>
    <p:extLst>
      <p:ext uri="{BB962C8B-B14F-4D97-AF65-F5344CB8AC3E}">
        <p14:creationId xmlns:p14="http://schemas.microsoft.com/office/powerpoint/2010/main" val="35029738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SageMaker</a:t>
            </a:r>
            <a:r>
              <a:rPr lang="en-US" dirty="0"/>
              <a:t> comes with several built in algorithms</a:t>
            </a:r>
          </a:p>
          <a:p>
            <a:endParaRPr lang="en-US" dirty="0"/>
          </a:p>
          <a:p>
            <a:r>
              <a:rPr lang="en-US" dirty="0"/>
              <a:t>So, for general classification we can use Linear Learner, KNN, or </a:t>
            </a:r>
            <a:r>
              <a:rPr lang="en-US" dirty="0" err="1"/>
              <a:t>XGBoost</a:t>
            </a:r>
            <a:endParaRPr lang="en-US" dirty="0"/>
          </a:p>
          <a:p>
            <a:endParaRPr lang="en-US" dirty="0"/>
          </a:p>
          <a:p>
            <a:r>
              <a:rPr lang="en-US" dirty="0"/>
              <a:t>I’ll be showing off the built in </a:t>
            </a:r>
            <a:r>
              <a:rPr lang="en-US" dirty="0" err="1"/>
              <a:t>XGBoost</a:t>
            </a:r>
            <a:r>
              <a:rPr lang="en-US" dirty="0"/>
              <a:t> algorithm tonight against the regression problem of house prices</a:t>
            </a:r>
          </a:p>
          <a:p>
            <a:endParaRPr lang="en-US" dirty="0"/>
          </a:p>
          <a:p>
            <a:r>
              <a:rPr lang="en-US" dirty="0"/>
              <a:t>But this is a great little cheat sheet, if you know what class of problem you need to solve, this shows you what are some built in choices.</a:t>
            </a:r>
          </a:p>
        </p:txBody>
      </p:sp>
      <p:sp>
        <p:nvSpPr>
          <p:cNvPr id="4" name="Header Placeholder 3"/>
          <p:cNvSpPr>
            <a:spLocks noGrp="1"/>
          </p:cNvSpPr>
          <p:nvPr>
            <p:ph type="hdr" sz="quarter"/>
          </p:nvPr>
        </p:nvSpPr>
        <p:spPr/>
        <p:txBody>
          <a:bodyPr/>
          <a:lstStyle/>
          <a:p>
            <a:r>
              <a:rPr lang="en-US"/>
              <a:t>ReInvent 2018</a:t>
            </a:r>
            <a:endParaRPr lang="en-US" dirty="0"/>
          </a:p>
        </p:txBody>
      </p:sp>
      <p:sp>
        <p:nvSpPr>
          <p:cNvPr id="5" name="Footer Placeholder 4"/>
          <p:cNvSpPr>
            <a:spLocks noGrp="1"/>
          </p:cNvSpPr>
          <p:nvPr>
            <p:ph type="ftr" sz="quarter" idx="4"/>
          </p:nvPr>
        </p:nvSpPr>
        <p:spPr/>
        <p:txBody>
          <a:bodyPr/>
          <a:lstStyle/>
          <a:p>
            <a:r>
              <a:rPr lang="en-US" altLang="x-none" sz="700">
                <a:solidFill>
                  <a:srgbClr val="282828"/>
                </a:solidFill>
                <a:latin typeface="Amazon Ember" charset="0"/>
                <a:ea typeface="Amazon Ember" charset="0"/>
                <a:cs typeface="Amazon Ember" charset="0"/>
              </a:rPr>
              <a:t>© 2018, Amazon Web Services, Inc. or its Affiliates. All rights reserved.</a:t>
            </a:r>
            <a:endParaRPr lang="en-US" altLang="x-none" sz="700" dirty="0">
              <a:solidFill>
                <a:srgbClr val="282828"/>
              </a:solidFill>
              <a:latin typeface="Amazon Ember" charset="0"/>
              <a:ea typeface="Amazon Ember" charset="0"/>
              <a:cs typeface="Amazon Ember" charset="0"/>
            </a:endParaRPr>
          </a:p>
        </p:txBody>
      </p:sp>
      <p:sp>
        <p:nvSpPr>
          <p:cNvPr id="6" name="Date Placeholder 5"/>
          <p:cNvSpPr>
            <a:spLocks noGrp="1"/>
          </p:cNvSpPr>
          <p:nvPr>
            <p:ph type="dt" idx="1"/>
          </p:nvPr>
        </p:nvSpPr>
        <p:spPr/>
        <p:txBody>
          <a:bodyPr/>
          <a:lstStyle/>
          <a:p>
            <a:fld id="{CA8E1BB1-B036-4140-B110-296DC0701D04}" type="datetime8">
              <a:rPr lang="en-US" smtClean="0"/>
              <a:pPr/>
              <a:t>8/11/2022 1:30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39276909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920" b="0" i="0" kern="1200" dirty="0">
                <a:solidFill>
                  <a:schemeClr val="tx1"/>
                </a:solidFill>
                <a:effectLst/>
                <a:latin typeface="Amazon Ember Regular" charset="0"/>
                <a:ea typeface="+mn-ea"/>
                <a:cs typeface="+mn-cs"/>
              </a:rPr>
              <a:t>You simply provide a tabular dataset and select the target column to predict</a:t>
            </a:r>
          </a:p>
          <a:p>
            <a:endParaRPr lang="en-US" sz="1920" b="0" i="0" kern="1200" dirty="0">
              <a:solidFill>
                <a:schemeClr val="tx1"/>
              </a:solidFill>
              <a:effectLst/>
              <a:latin typeface="Amazon Ember Regular" charset="0"/>
              <a:ea typeface="+mn-ea"/>
              <a:cs typeface="+mn-cs"/>
            </a:endParaRPr>
          </a:p>
          <a:p>
            <a:r>
              <a:rPr lang="en-US" sz="1920" b="0" i="0" kern="1200" dirty="0" err="1">
                <a:solidFill>
                  <a:schemeClr val="tx1"/>
                </a:solidFill>
                <a:effectLst/>
                <a:latin typeface="Amazon Ember Regular" charset="0"/>
                <a:ea typeface="+mn-ea"/>
                <a:cs typeface="+mn-cs"/>
              </a:rPr>
              <a:t>SageMaker</a:t>
            </a:r>
            <a:r>
              <a:rPr lang="en-US" sz="1920" b="0" i="0" kern="1200" dirty="0">
                <a:solidFill>
                  <a:schemeClr val="tx1"/>
                </a:solidFill>
                <a:effectLst/>
                <a:latin typeface="Amazon Ember Regular" charset="0"/>
                <a:ea typeface="+mn-ea"/>
                <a:cs typeface="+mn-cs"/>
              </a:rPr>
              <a:t> Autopilot will automatically explore different solutions to find the best model. </a:t>
            </a:r>
          </a:p>
          <a:p>
            <a:endParaRPr lang="en-US" sz="1920" b="0" i="0" kern="1200" dirty="0">
              <a:solidFill>
                <a:schemeClr val="tx1"/>
              </a:solidFill>
              <a:effectLst/>
              <a:latin typeface="Amazon Ember Regular" charset="0"/>
              <a:ea typeface="+mn-ea"/>
              <a:cs typeface="+mn-cs"/>
            </a:endParaRPr>
          </a:p>
          <a:p>
            <a:r>
              <a:rPr lang="en-US" sz="1920" b="0" i="0" kern="1200" dirty="0">
                <a:solidFill>
                  <a:schemeClr val="tx1"/>
                </a:solidFill>
                <a:effectLst/>
                <a:latin typeface="Amazon Ember Regular" charset="0"/>
                <a:ea typeface="+mn-ea"/>
                <a:cs typeface="+mn-cs"/>
              </a:rPr>
              <a:t>You then can directly deploy the model to production with just one click or iterate on the recommended solutions to further improve the model quality.</a:t>
            </a:r>
          </a:p>
          <a:p>
            <a:endParaRPr lang="en-US" sz="1920" b="0" i="0" kern="1200" dirty="0">
              <a:solidFill>
                <a:schemeClr val="tx1"/>
              </a:solidFill>
              <a:effectLst/>
              <a:latin typeface="Amazon Ember Regular" charset="0"/>
              <a:ea typeface="+mn-ea"/>
              <a:cs typeface="+mn-cs"/>
            </a:endParaRPr>
          </a:p>
          <a:p>
            <a:r>
              <a:rPr lang="en-US" sz="1920" b="0" i="0" kern="1200" dirty="0">
                <a:solidFill>
                  <a:schemeClr val="tx1"/>
                </a:solidFill>
                <a:effectLst/>
                <a:latin typeface="Amazon Ember Regular" charset="0"/>
                <a:ea typeface="+mn-ea"/>
                <a:cs typeface="+mn-cs"/>
              </a:rPr>
              <a:t>One very nice feature about </a:t>
            </a:r>
            <a:r>
              <a:rPr lang="en-US" sz="1920" b="0" i="0" kern="1200" dirty="0" err="1">
                <a:solidFill>
                  <a:schemeClr val="tx1"/>
                </a:solidFill>
                <a:effectLst/>
                <a:latin typeface="Amazon Ember Regular" charset="0"/>
                <a:ea typeface="+mn-ea"/>
                <a:cs typeface="+mn-cs"/>
              </a:rPr>
              <a:t>AutoPilot</a:t>
            </a:r>
            <a:r>
              <a:rPr lang="en-US" sz="1920" b="0" i="0" kern="1200" dirty="0">
                <a:solidFill>
                  <a:schemeClr val="tx1"/>
                </a:solidFill>
                <a:effectLst/>
                <a:latin typeface="Amazon Ember Regular" charset="0"/>
                <a:ea typeface="+mn-ea"/>
                <a:cs typeface="+mn-cs"/>
              </a:rPr>
              <a:t> is, there is no need to worry about feature engineering.</a:t>
            </a:r>
          </a:p>
          <a:p>
            <a:endParaRPr lang="en-US" sz="1920" b="0" i="0" kern="1200" dirty="0">
              <a:solidFill>
                <a:schemeClr val="tx1"/>
              </a:solidFill>
              <a:effectLst/>
              <a:latin typeface="Amazon Ember Regular" charset="0"/>
              <a:ea typeface="+mn-ea"/>
              <a:cs typeface="+mn-cs"/>
            </a:endParaRPr>
          </a:p>
          <a:p>
            <a:r>
              <a:rPr lang="en-US" sz="1920" b="0" i="0" kern="1200" dirty="0">
                <a:solidFill>
                  <a:schemeClr val="tx1"/>
                </a:solidFill>
                <a:effectLst/>
                <a:latin typeface="Amazon Ember Regular" charset="0"/>
                <a:ea typeface="+mn-ea"/>
                <a:cs typeface="+mn-cs"/>
              </a:rPr>
              <a:t>So if you aren’t great at it, or just lack patience (like I do) then it can be very nice to quickly run your data through </a:t>
            </a:r>
            <a:r>
              <a:rPr lang="en-US" sz="1920" b="0" i="0" kern="1200" dirty="0" err="1">
                <a:solidFill>
                  <a:schemeClr val="tx1"/>
                </a:solidFill>
                <a:effectLst/>
                <a:latin typeface="Amazon Ember Regular" charset="0"/>
                <a:ea typeface="+mn-ea"/>
                <a:cs typeface="+mn-cs"/>
              </a:rPr>
              <a:t>AutoPilot</a:t>
            </a:r>
            <a:r>
              <a:rPr lang="en-US" sz="1920" b="0" i="0" kern="1200" dirty="0">
                <a:solidFill>
                  <a:schemeClr val="tx1"/>
                </a:solidFill>
                <a:effectLst/>
                <a:latin typeface="Amazon Ember Regular" charset="0"/>
                <a:ea typeface="+mn-ea"/>
                <a:cs typeface="+mn-cs"/>
              </a:rPr>
              <a:t> and see what kind of model it can generate.</a:t>
            </a:r>
          </a:p>
          <a:p>
            <a:r>
              <a:rPr lang="en-US" sz="1920" b="0" i="0" kern="1200" dirty="0">
                <a:solidFill>
                  <a:schemeClr val="tx1"/>
                </a:solidFill>
                <a:effectLst/>
                <a:latin typeface="Amazon Ember Regular" charset="0"/>
                <a:ea typeface="+mn-ea"/>
                <a:cs typeface="+mn-cs"/>
              </a:rPr>
              <a:t>Currently it supports </a:t>
            </a:r>
            <a:r>
              <a:rPr lang="en-US" sz="1920" b="0" i="0" kern="1200" dirty="0" err="1">
                <a:solidFill>
                  <a:schemeClr val="tx1"/>
                </a:solidFill>
                <a:effectLst/>
                <a:latin typeface="Amazon Ember Regular" charset="0"/>
                <a:ea typeface="+mn-ea"/>
                <a:cs typeface="+mn-cs"/>
              </a:rPr>
              <a:t>XGBoost</a:t>
            </a:r>
            <a:r>
              <a:rPr lang="en-US" sz="1920" b="0" i="0" kern="1200" dirty="0">
                <a:solidFill>
                  <a:schemeClr val="tx1"/>
                </a:solidFill>
                <a:effectLst/>
                <a:latin typeface="Amazon Ember Regular" charset="0"/>
                <a:ea typeface="+mn-ea"/>
                <a:cs typeface="+mn-cs"/>
              </a:rPr>
              <a:t> and Linear Learner algorithms.  </a:t>
            </a:r>
          </a:p>
          <a:p>
            <a:r>
              <a:rPr lang="en-US" sz="1920" b="0" i="0" kern="1200" dirty="0">
                <a:solidFill>
                  <a:schemeClr val="tx1"/>
                </a:solidFill>
                <a:effectLst/>
                <a:latin typeface="Amazon Ember Regular" charset="0"/>
                <a:ea typeface="+mn-ea"/>
                <a:cs typeface="+mn-cs"/>
              </a:rPr>
              <a:t>Given that </a:t>
            </a:r>
            <a:r>
              <a:rPr lang="en-US" sz="1920" b="0" i="0" kern="1200" dirty="0" err="1">
                <a:solidFill>
                  <a:schemeClr val="tx1"/>
                </a:solidFill>
                <a:effectLst/>
                <a:latin typeface="Amazon Ember Regular" charset="0"/>
                <a:ea typeface="+mn-ea"/>
                <a:cs typeface="+mn-cs"/>
              </a:rPr>
              <a:t>XGBoost</a:t>
            </a:r>
            <a:r>
              <a:rPr lang="en-US" sz="1920" b="0" i="0" kern="1200" dirty="0">
                <a:solidFill>
                  <a:schemeClr val="tx1"/>
                </a:solidFill>
                <a:effectLst/>
                <a:latin typeface="Amazon Ember Regular" charset="0"/>
                <a:ea typeface="+mn-ea"/>
                <a:cs typeface="+mn-cs"/>
              </a:rPr>
              <a:t> is new hotness, you do usually get good results.</a:t>
            </a:r>
          </a:p>
        </p:txBody>
      </p:sp>
      <p:sp>
        <p:nvSpPr>
          <p:cNvPr id="4" name="Slide Number Placeholder 3"/>
          <p:cNvSpPr>
            <a:spLocks noGrp="1"/>
          </p:cNvSpPr>
          <p:nvPr>
            <p:ph type="sldNum" sz="quarter" idx="5"/>
          </p:nvPr>
        </p:nvSpPr>
        <p:spPr/>
        <p:txBody>
          <a:bodyPr/>
          <a:lstStyle/>
          <a:p>
            <a:fld id="{69C3F2ED-74C5-7D4F-8560-0CC253E9A436}" type="slidenum">
              <a:rPr lang="en-US" smtClean="0"/>
              <a:pPr/>
              <a:t>10</a:t>
            </a:fld>
            <a:endParaRPr lang="en-US" dirty="0"/>
          </a:p>
        </p:txBody>
      </p:sp>
    </p:spTree>
    <p:extLst>
      <p:ext uri="{BB962C8B-B14F-4D97-AF65-F5344CB8AC3E}">
        <p14:creationId xmlns:p14="http://schemas.microsoft.com/office/powerpoint/2010/main" val="1173112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my experience, you sink most of your time in steps 1 and 3.</a:t>
            </a:r>
          </a:p>
          <a:p>
            <a:endParaRPr lang="en-US" dirty="0"/>
          </a:p>
          <a:p>
            <a:r>
              <a:rPr lang="en-US" dirty="0"/>
              <a:t>The algorithms are what they are, unless you are trying to write your own from scratch.  They are packaged and accept your data and just work.</a:t>
            </a:r>
          </a:p>
          <a:p>
            <a:endParaRPr lang="en-US" dirty="0"/>
          </a:p>
          <a:p>
            <a:r>
              <a:rPr lang="en-US" dirty="0"/>
              <a:t>Getting that data into features, and knowing which features are the right ones to use, takes up most of your times.</a:t>
            </a:r>
          </a:p>
          <a:p>
            <a:endParaRPr lang="en-US" dirty="0"/>
          </a:p>
          <a:p>
            <a:r>
              <a:rPr lang="en-US" dirty="0"/>
              <a:t>Once your features are ready, you’ve chosen your model, then its turning all the knobs to find what works best for your problem and your data.</a:t>
            </a:r>
          </a:p>
          <a:p>
            <a:r>
              <a:rPr lang="en-US" dirty="0" err="1"/>
              <a:t>XGBoost</a:t>
            </a:r>
            <a:r>
              <a:rPr lang="en-US" dirty="0"/>
              <a:t>, for instance, has over a dozen parameters you can set and tweak.  While knowing what to move and when comes with experience, some of it still comes down to, run several models and see what looks best. </a:t>
            </a:r>
          </a:p>
          <a:p>
            <a:r>
              <a:rPr lang="en-US" dirty="0"/>
              <a:t>Running multiple models is what can be so time consuming.</a:t>
            </a:r>
          </a:p>
          <a:p>
            <a:endParaRPr lang="en-US" dirty="0"/>
          </a:p>
          <a:p>
            <a:endParaRPr lang="en-US" dirty="0"/>
          </a:p>
        </p:txBody>
      </p:sp>
      <p:sp>
        <p:nvSpPr>
          <p:cNvPr id="4" name="Slide Number Placeholder 3"/>
          <p:cNvSpPr>
            <a:spLocks noGrp="1"/>
          </p:cNvSpPr>
          <p:nvPr>
            <p:ph type="sldNum" sz="quarter" idx="5"/>
          </p:nvPr>
        </p:nvSpPr>
        <p:spPr/>
        <p:txBody>
          <a:bodyPr/>
          <a:lstStyle/>
          <a:p>
            <a:fld id="{CDA6234E-E903-4088-AAD3-4483CB50D23A}" type="slidenum">
              <a:rPr lang="en-US" smtClean="0"/>
              <a:t>11</a:t>
            </a:fld>
            <a:endParaRPr lang="en-US"/>
          </a:p>
        </p:txBody>
      </p:sp>
    </p:spTree>
    <p:extLst>
      <p:ext uri="{BB962C8B-B14F-4D97-AF65-F5344CB8AC3E}">
        <p14:creationId xmlns:p14="http://schemas.microsoft.com/office/powerpoint/2010/main" val="31398219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A6234E-E903-4088-AAD3-4483CB50D23A}" type="slidenum">
              <a:rPr lang="en-US" smtClean="0"/>
              <a:t>12</a:t>
            </a:fld>
            <a:endParaRPr lang="en-US"/>
          </a:p>
        </p:txBody>
      </p:sp>
    </p:spTree>
    <p:extLst>
      <p:ext uri="{BB962C8B-B14F-4D97-AF65-F5344CB8AC3E}">
        <p14:creationId xmlns:p14="http://schemas.microsoft.com/office/powerpoint/2010/main" val="42259080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file:////Users/sddonate/Desktop/AWS-CS-0000_2020_BRAND-PATTERN/_WORKING/Blueprint_blocks_C/_ASSETS_PPT/AWS-Core-Brand_PPT-Cover_Squid_C-01_ORANGE_1280x720_2x.png" TargetMode="External"/><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e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file:////Users/sddonate/Desktop/AWS-CS-0000_2020_BRAND-PATTERN/_WORKING/Blueprint_blocks_C/_ASSETS_PPT/AWS-Core-Brand_PPT-Divider_Squid_C-01_PURPLE_1280x720_Cluster-B_2x.png" TargetMode="External"/><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13.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4.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file:////Users/sddonate/Desktop/AWS-CS-0000_2020_BRAND-PATTERN/_WORKING/Blueprint_blocks_C/_ASSETS_PPT/AWS-Core-Brand_PPT-Divider_Squid_C-01_ORANGE_1280x720_2x.png" TargetMode="External"/><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file:////Users/sddonate/Desktop/AWS-CS-0000_2020_BRAND-PATTERN/_WORKING/Blueprint_blocks_C/_ASSETS_PPT/AWS-Core-Brand_PPT-Divider_Squid_C-01_RED-ORANGE_1280x720_Cluster-A_2x.png" TargetMode="External"/><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5.xml.rels><?xml version="1.0" encoding="UTF-8" standalone="yes"?>
<Relationships xmlns="http://schemas.openxmlformats.org/package/2006/relationships"><Relationship Id="rId3" Type="http://schemas.openxmlformats.org/officeDocument/2006/relationships/image" Target="file:////Users/sddonate/Desktop/AWS-CS-0000_2020_BRAND-PATTERN/_WORKING/Blueprint_blocks_C/_ASSETS_PPT/AWS-Core-Brand_PPT-Divider_Squid_C-01_RED_1280x720_Cluster-B_2x.png" TargetMode="External"/><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6.xml.rels><?xml version="1.0" encoding="UTF-8" standalone="yes"?>
<Relationships xmlns="http://schemas.openxmlformats.org/package/2006/relationships"><Relationship Id="rId3" Type="http://schemas.openxmlformats.org/officeDocument/2006/relationships/image" Target="file:////Users/sddonate/Desktop/AWS-CS-0000_2020_BRAND-PATTERN/_WORKING/Blueprint_blocks_C/_ASSETS_PPT/AWS-Core-Brand_PPT-Divider_Squid_C-01_YELLOW_1280x720_Cluster-D_2x.png" TargetMode="External"/><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1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1_Title_TwoSpeakers">
    <p:bg>
      <p:bgRef idx="1001">
        <a:schemeClr val="bg2"/>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FE126EE-C025-5948-A2CA-09B44FD20E5E}"/>
              </a:ext>
            </a:extLst>
          </p:cNvPr>
          <p:cNvPicPr>
            <a:picLocks noChangeAspect="1"/>
          </p:cNvPicPr>
          <p:nvPr/>
        </p:nvPicPr>
        <p:blipFill>
          <a:blip r:embed="rId2" r:link="rId3"/>
          <a:stretch>
            <a:fillRect/>
          </a:stretch>
        </p:blipFill>
        <p:spPr>
          <a:xfrm>
            <a:off x="0" y="0"/>
            <a:ext cx="14630400" cy="8229600"/>
          </a:xfrm>
          <a:prstGeom prst="rect">
            <a:avLst/>
          </a:prstGeom>
        </p:spPr>
      </p:pic>
      <p:sp>
        <p:nvSpPr>
          <p:cNvPr id="6" name="Text Placeholder 11"/>
          <p:cNvSpPr>
            <a:spLocks noGrp="1"/>
          </p:cNvSpPr>
          <p:nvPr>
            <p:ph type="body" sz="quarter" idx="10" hasCustomPrompt="1"/>
          </p:nvPr>
        </p:nvSpPr>
        <p:spPr>
          <a:xfrm>
            <a:off x="548640" y="5950356"/>
            <a:ext cx="5892800" cy="996597"/>
          </a:xfrm>
          <a:prstGeom prst="rect">
            <a:avLst/>
          </a:prstGeom>
        </p:spPr>
        <p:txBody>
          <a:bodyPr>
            <a:normAutofit/>
          </a:bodyPr>
          <a:lstStyle>
            <a:lvl1pPr marL="0" indent="0" algn="l">
              <a:buNone/>
              <a:defRPr sz="2600" baseline="0"/>
            </a:lvl1pPr>
          </a:lstStyle>
          <a:p>
            <a:pPr lvl="0"/>
            <a:r>
              <a:rPr lang="en-US" dirty="0"/>
              <a:t>Click to edit presenter, team</a:t>
            </a:r>
          </a:p>
          <a:p>
            <a:pPr lvl="0"/>
            <a:r>
              <a:rPr lang="en-US" dirty="0"/>
              <a:t>Click to edit date, location</a:t>
            </a:r>
          </a:p>
        </p:txBody>
      </p:sp>
      <p:sp>
        <p:nvSpPr>
          <p:cNvPr id="10" name="Text Placeholder 8"/>
          <p:cNvSpPr>
            <a:spLocks noGrp="1"/>
          </p:cNvSpPr>
          <p:nvPr>
            <p:ph type="body" sz="quarter" idx="12" hasCustomPrompt="1"/>
          </p:nvPr>
        </p:nvSpPr>
        <p:spPr>
          <a:xfrm>
            <a:off x="548640" y="3053166"/>
            <a:ext cx="11719981" cy="1191259"/>
          </a:xfrm>
          <a:prstGeom prst="rect">
            <a:avLst/>
          </a:prstGeom>
        </p:spPr>
        <p:txBody>
          <a:bodyPr>
            <a:noAutofit/>
          </a:bodyPr>
          <a:lstStyle>
            <a:lvl1pPr marL="0" indent="0" algn="l">
              <a:buNone/>
              <a:defRPr sz="6400" b="1" i="0" baseline="0">
                <a:latin typeface="Amazon Ember" panose="020B0603020204020204" pitchFamily="34" charset="0"/>
                <a:ea typeface="Amazon Ember" panose="020B0603020204020204" pitchFamily="34" charset="0"/>
                <a:cs typeface="Amazon Ember" panose="020B0603020204020204" pitchFamily="34" charset="0"/>
              </a:defRPr>
            </a:lvl1pPr>
          </a:lstStyle>
          <a:p>
            <a:pPr lvl="0"/>
            <a:r>
              <a:rPr lang="en-US" dirty="0"/>
              <a:t>Click to edit title</a:t>
            </a:r>
          </a:p>
        </p:txBody>
      </p:sp>
      <p:sp>
        <p:nvSpPr>
          <p:cNvPr id="12" name="Text Placeholder 11"/>
          <p:cNvSpPr>
            <a:spLocks noGrp="1"/>
          </p:cNvSpPr>
          <p:nvPr>
            <p:ph type="body" sz="quarter" idx="13" hasCustomPrompt="1"/>
          </p:nvPr>
        </p:nvSpPr>
        <p:spPr>
          <a:xfrm>
            <a:off x="548640" y="4253721"/>
            <a:ext cx="9666531" cy="1231243"/>
          </a:xfrm>
          <a:prstGeom prst="rect">
            <a:avLst/>
          </a:prstGeom>
        </p:spPr>
        <p:txBody>
          <a:bodyPr/>
          <a:lstStyle>
            <a:lvl1pPr marL="0" indent="0" algn="l">
              <a:buNone/>
              <a:defRPr sz="2900"/>
            </a:lvl1pPr>
          </a:lstStyle>
          <a:p>
            <a:pPr lvl="0"/>
            <a:r>
              <a:rPr lang="en-US" dirty="0"/>
              <a:t>Click to edit subtitle</a:t>
            </a:r>
          </a:p>
        </p:txBody>
      </p:sp>
      <p:pic>
        <p:nvPicPr>
          <p:cNvPr id="9" name="Picture 8"/>
          <p:cNvPicPr>
            <a:picLocks noChangeAspect="1"/>
          </p:cNvPicPr>
          <p:nvPr/>
        </p:nvPicPr>
        <p:blipFill>
          <a:blip r:embed="rId4"/>
          <a:srcRect/>
          <a:stretch/>
        </p:blipFill>
        <p:spPr>
          <a:xfrm>
            <a:off x="548820" y="731520"/>
            <a:ext cx="1356939" cy="811459"/>
          </a:xfrm>
          <a:prstGeom prst="rect">
            <a:avLst/>
          </a:prstGeom>
        </p:spPr>
      </p:pic>
      <p:sp>
        <p:nvSpPr>
          <p:cNvPr id="7" name="TextBox 6">
            <a:extLst>
              <a:ext uri="{FF2B5EF4-FFF2-40B4-BE49-F238E27FC236}">
                <a16:creationId xmlns:a16="http://schemas.microsoft.com/office/drawing/2014/main" id="{8FA84D03-8133-8347-8776-300EBD9F8B8C}"/>
              </a:ext>
            </a:extLst>
          </p:cNvPr>
          <p:cNvSpPr txBox="1"/>
          <p:nvPr/>
        </p:nvSpPr>
        <p:spPr>
          <a:xfrm>
            <a:off x="538863" y="7683901"/>
            <a:ext cx="7115490" cy="172355"/>
          </a:xfrm>
          <a:prstGeom prst="rect">
            <a:avLst/>
          </a:prstGeom>
          <a:noFill/>
        </p:spPr>
        <p:txBody>
          <a:bodyPr wrap="square" lIns="0" tIns="0" rIns="0" bIns="0" rtlCol="0">
            <a:spAutoFit/>
          </a:bodyPr>
          <a:lstStyle/>
          <a:p>
            <a:pPr marL="0" marR="0" lvl="0" indent="0" algn="l" defTabSz="731520" rtl="0" eaLnBrk="1" fontAlgn="auto" latinLnBrk="0" hangingPunct="1">
              <a:lnSpc>
                <a:spcPct val="100000"/>
              </a:lnSpc>
              <a:spcBef>
                <a:spcPts val="0"/>
              </a:spcBef>
              <a:spcAft>
                <a:spcPts val="0"/>
              </a:spcAft>
              <a:buClrTx/>
              <a:buSzTx/>
              <a:buFontTx/>
              <a:buNone/>
              <a:tabLst/>
              <a:defRPr/>
            </a:pPr>
            <a:r>
              <a:rPr kumimoji="0" lang="en-US" sz="1120" b="0" i="0" u="none" strike="noStrike" kern="1200" cap="none" spc="0" normalizeH="0" baseline="0" noProof="0" dirty="0">
                <a:ln>
                  <a:noFill/>
                </a:ln>
                <a:solidFill>
                  <a:srgbClr val="FFFFFF">
                    <a:lumMod val="50000"/>
                  </a:srgbClr>
                </a:solidFill>
                <a:effectLst/>
                <a:uLnTx/>
                <a:uFillTx/>
                <a:latin typeface="Amazon Ember" panose="020B0603020204020204" pitchFamily="34" charset="0"/>
                <a:ea typeface="Amazon Ember" panose="020B0603020204020204" pitchFamily="34" charset="0"/>
                <a:cs typeface="Amazon Ember" panose="020B0603020204020204" pitchFamily="34" charset="0"/>
              </a:rPr>
              <a:t>© 2022, Amazon Web Services, Inc. or its Affiliates. </a:t>
            </a:r>
          </a:p>
        </p:txBody>
      </p:sp>
      <p:pic>
        <p:nvPicPr>
          <p:cNvPr id="11" name="Picture 10" descr="A picture containing circuit&#10;&#10;Description automatically generated">
            <a:extLst>
              <a:ext uri="{FF2B5EF4-FFF2-40B4-BE49-F238E27FC236}">
                <a16:creationId xmlns:a16="http://schemas.microsoft.com/office/drawing/2014/main" id="{4BC1CD00-5D62-2845-81F2-C05EC7497D34}"/>
              </a:ext>
            </a:extLst>
          </p:cNvPr>
          <p:cNvPicPr>
            <a:picLocks noChangeAspect="1"/>
          </p:cNvPicPr>
          <p:nvPr userDrawn="1"/>
        </p:nvPicPr>
        <p:blipFill>
          <a:blip r:embed="rId5"/>
          <a:stretch>
            <a:fillRect/>
          </a:stretch>
        </p:blipFill>
        <p:spPr>
          <a:xfrm>
            <a:off x="0" y="0"/>
            <a:ext cx="14630400" cy="8229600"/>
          </a:xfrm>
          <a:prstGeom prst="rect">
            <a:avLst/>
          </a:prstGeom>
        </p:spPr>
      </p:pic>
      <p:pic>
        <p:nvPicPr>
          <p:cNvPr id="13" name="Picture 12">
            <a:extLst>
              <a:ext uri="{FF2B5EF4-FFF2-40B4-BE49-F238E27FC236}">
                <a16:creationId xmlns:a16="http://schemas.microsoft.com/office/drawing/2014/main" id="{F5A78F6D-047D-C642-BB78-8269B2ED2582}"/>
              </a:ext>
            </a:extLst>
          </p:cNvPr>
          <p:cNvPicPr>
            <a:picLocks noChangeAspect="1"/>
          </p:cNvPicPr>
          <p:nvPr userDrawn="1"/>
        </p:nvPicPr>
        <p:blipFill>
          <a:blip r:embed="rId4"/>
          <a:srcRect/>
          <a:stretch/>
        </p:blipFill>
        <p:spPr>
          <a:xfrm>
            <a:off x="548820" y="731520"/>
            <a:ext cx="1356939" cy="811459"/>
          </a:xfrm>
          <a:prstGeom prst="rect">
            <a:avLst/>
          </a:prstGeom>
        </p:spPr>
      </p:pic>
      <p:sp>
        <p:nvSpPr>
          <p:cNvPr id="14" name="TextBox 13">
            <a:extLst>
              <a:ext uri="{FF2B5EF4-FFF2-40B4-BE49-F238E27FC236}">
                <a16:creationId xmlns:a16="http://schemas.microsoft.com/office/drawing/2014/main" id="{4C7EDBA1-2E9B-0446-9320-539DAA7EA44B}"/>
              </a:ext>
            </a:extLst>
          </p:cNvPr>
          <p:cNvSpPr txBox="1"/>
          <p:nvPr userDrawn="1"/>
        </p:nvSpPr>
        <p:spPr>
          <a:xfrm>
            <a:off x="538863" y="7683901"/>
            <a:ext cx="7115490" cy="172355"/>
          </a:xfrm>
          <a:prstGeom prst="rect">
            <a:avLst/>
          </a:prstGeom>
          <a:noFill/>
        </p:spPr>
        <p:txBody>
          <a:bodyPr wrap="square" lIns="0" tIns="0" rIns="0" bIns="0" rtlCol="0">
            <a:spAutoFit/>
          </a:bodyPr>
          <a:lstStyle/>
          <a:p>
            <a:pPr marL="0" marR="0" indent="0" algn="l" defTabSz="731520" rtl="0" eaLnBrk="1" fontAlgn="auto" latinLnBrk="0" hangingPunct="1">
              <a:lnSpc>
                <a:spcPct val="100000"/>
              </a:lnSpc>
              <a:spcBef>
                <a:spcPts val="0"/>
              </a:spcBef>
              <a:spcAft>
                <a:spcPts val="0"/>
              </a:spcAft>
              <a:buClrTx/>
              <a:buSzTx/>
              <a:buFontTx/>
              <a:buNone/>
              <a:tabLst/>
              <a:defRPr/>
            </a:pPr>
            <a:r>
              <a:rPr lang="en-US" sz="1120" b="0" i="0"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 2022, Amazon Web Services, Inc. or its Affiliates. </a:t>
            </a:r>
          </a:p>
        </p:txBody>
      </p:sp>
    </p:spTree>
    <p:extLst>
      <p:ext uri="{BB962C8B-B14F-4D97-AF65-F5344CB8AC3E}">
        <p14:creationId xmlns:p14="http://schemas.microsoft.com/office/powerpoint/2010/main" val="89300182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_Collage">
    <p:bg>
      <p:bgRef idx="1001">
        <a:schemeClr val="bg2"/>
      </p:bgRef>
    </p:bg>
    <p:spTree>
      <p:nvGrpSpPr>
        <p:cNvPr id="1" name=""/>
        <p:cNvGrpSpPr/>
        <p:nvPr/>
      </p:nvGrpSpPr>
      <p:grpSpPr>
        <a:xfrm>
          <a:off x="0" y="0"/>
          <a:ext cx="0" cy="0"/>
          <a:chOff x="0" y="0"/>
          <a:chExt cx="0" cy="0"/>
        </a:xfrm>
      </p:grpSpPr>
      <p:sp>
        <p:nvSpPr>
          <p:cNvPr id="11" name="Title 1"/>
          <p:cNvSpPr>
            <a:spLocks noGrp="1"/>
          </p:cNvSpPr>
          <p:nvPr>
            <p:ph type="title"/>
          </p:nvPr>
        </p:nvSpPr>
        <p:spPr>
          <a:xfrm>
            <a:off x="548640" y="183898"/>
            <a:ext cx="13510260" cy="873186"/>
          </a:xfrm>
        </p:spPr>
        <p:txBody>
          <a:bodyPr>
            <a:normAutofit/>
          </a:bodyPr>
          <a:lstStyle>
            <a:lvl1pPr>
              <a:defRPr sz="3800" b="1" i="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a:t>Click to edit Master title style</a:t>
            </a:r>
            <a:endParaRPr lang="en-US" dirty="0"/>
          </a:p>
        </p:txBody>
      </p:sp>
      <p:sp>
        <p:nvSpPr>
          <p:cNvPr id="5" name="Picture Placeholder 4">
            <a:extLst>
              <a:ext uri="{FF2B5EF4-FFF2-40B4-BE49-F238E27FC236}">
                <a16:creationId xmlns:a16="http://schemas.microsoft.com/office/drawing/2014/main" id="{E78145AC-79A9-834A-BE03-ED99E1BFF7AC}"/>
              </a:ext>
            </a:extLst>
          </p:cNvPr>
          <p:cNvSpPr>
            <a:spLocks noGrp="1"/>
          </p:cNvSpPr>
          <p:nvPr>
            <p:ph type="pic" sz="quarter" idx="10"/>
          </p:nvPr>
        </p:nvSpPr>
        <p:spPr>
          <a:xfrm>
            <a:off x="548639" y="1645920"/>
            <a:ext cx="4572000" cy="5028635"/>
          </a:xfrm>
          <a:prstGeom prst="rect">
            <a:avLst/>
          </a:prstGeom>
        </p:spPr>
        <p:txBody>
          <a:bodyPr/>
          <a:lstStyle/>
          <a:p>
            <a:r>
              <a:rPr lang="en-US"/>
              <a:t>Click icon to add picture</a:t>
            </a:r>
            <a:endParaRPr lang="en-US" dirty="0"/>
          </a:p>
        </p:txBody>
      </p:sp>
      <p:sp>
        <p:nvSpPr>
          <p:cNvPr id="9" name="Picture Placeholder 4">
            <a:extLst>
              <a:ext uri="{FF2B5EF4-FFF2-40B4-BE49-F238E27FC236}">
                <a16:creationId xmlns:a16="http://schemas.microsoft.com/office/drawing/2014/main" id="{D5A50D07-5C25-B541-89CC-C515FB54B1B4}"/>
              </a:ext>
            </a:extLst>
          </p:cNvPr>
          <p:cNvSpPr>
            <a:spLocks noGrp="1"/>
          </p:cNvSpPr>
          <p:nvPr>
            <p:ph type="pic" sz="quarter" idx="11"/>
          </p:nvPr>
        </p:nvSpPr>
        <p:spPr>
          <a:xfrm>
            <a:off x="9509760" y="1645920"/>
            <a:ext cx="4572000" cy="5028635"/>
          </a:xfrm>
          <a:prstGeom prst="rect">
            <a:avLst/>
          </a:prstGeom>
        </p:spPr>
        <p:txBody>
          <a:bodyPr/>
          <a:lstStyle/>
          <a:p>
            <a:r>
              <a:rPr lang="en-US"/>
              <a:t>Click icon to add picture</a:t>
            </a:r>
          </a:p>
        </p:txBody>
      </p:sp>
      <p:sp>
        <p:nvSpPr>
          <p:cNvPr id="10" name="Picture Placeholder 4">
            <a:extLst>
              <a:ext uri="{FF2B5EF4-FFF2-40B4-BE49-F238E27FC236}">
                <a16:creationId xmlns:a16="http://schemas.microsoft.com/office/drawing/2014/main" id="{0FF44110-D1F4-664B-9593-798283322862}"/>
              </a:ext>
            </a:extLst>
          </p:cNvPr>
          <p:cNvSpPr>
            <a:spLocks noGrp="1"/>
          </p:cNvSpPr>
          <p:nvPr>
            <p:ph type="pic" sz="quarter" idx="12"/>
          </p:nvPr>
        </p:nvSpPr>
        <p:spPr>
          <a:xfrm>
            <a:off x="5486400" y="1645920"/>
            <a:ext cx="3657600" cy="2686296"/>
          </a:xfrm>
          <a:prstGeom prst="rect">
            <a:avLst/>
          </a:prstGeom>
        </p:spPr>
        <p:txBody>
          <a:bodyPr/>
          <a:lstStyle/>
          <a:p>
            <a:r>
              <a:rPr lang="en-US"/>
              <a:t>Click icon to add picture</a:t>
            </a:r>
          </a:p>
        </p:txBody>
      </p:sp>
      <p:sp>
        <p:nvSpPr>
          <p:cNvPr id="12" name="Picture Placeholder 4">
            <a:extLst>
              <a:ext uri="{FF2B5EF4-FFF2-40B4-BE49-F238E27FC236}">
                <a16:creationId xmlns:a16="http://schemas.microsoft.com/office/drawing/2014/main" id="{886DFCC3-A169-A648-A099-3583B633E69B}"/>
              </a:ext>
            </a:extLst>
          </p:cNvPr>
          <p:cNvSpPr>
            <a:spLocks noGrp="1"/>
          </p:cNvSpPr>
          <p:nvPr>
            <p:ph type="pic" sz="quarter" idx="13"/>
          </p:nvPr>
        </p:nvSpPr>
        <p:spPr>
          <a:xfrm>
            <a:off x="5486400" y="4767345"/>
            <a:ext cx="3657600" cy="1892899"/>
          </a:xfrm>
          <a:prstGeom prst="rect">
            <a:avLst/>
          </a:prstGeom>
        </p:spPr>
        <p:txBody>
          <a:bodyPr/>
          <a:lstStyle/>
          <a:p>
            <a:r>
              <a:rPr lang="en-US"/>
              <a:t>Click icon to add picture</a:t>
            </a:r>
          </a:p>
        </p:txBody>
      </p:sp>
    </p:spTree>
    <p:extLst>
      <p:ext uri="{BB962C8B-B14F-4D97-AF65-F5344CB8AC3E}">
        <p14:creationId xmlns:p14="http://schemas.microsoft.com/office/powerpoint/2010/main" val="35512276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wo_Image">
    <p:bg>
      <p:bgRef idx="1001">
        <a:schemeClr val="bg2"/>
      </p:bgRef>
    </p:bg>
    <p:spTree>
      <p:nvGrpSpPr>
        <p:cNvPr id="1" name=""/>
        <p:cNvGrpSpPr/>
        <p:nvPr/>
      </p:nvGrpSpPr>
      <p:grpSpPr>
        <a:xfrm>
          <a:off x="0" y="0"/>
          <a:ext cx="0" cy="0"/>
          <a:chOff x="0" y="0"/>
          <a:chExt cx="0" cy="0"/>
        </a:xfrm>
      </p:grpSpPr>
      <p:sp>
        <p:nvSpPr>
          <p:cNvPr id="11" name="Title 1"/>
          <p:cNvSpPr>
            <a:spLocks noGrp="1"/>
          </p:cNvSpPr>
          <p:nvPr>
            <p:ph type="title"/>
          </p:nvPr>
        </p:nvSpPr>
        <p:spPr>
          <a:xfrm>
            <a:off x="538862" y="183898"/>
            <a:ext cx="13520037" cy="873186"/>
          </a:xfrm>
        </p:spPr>
        <p:txBody>
          <a:bodyPr>
            <a:normAutofit/>
          </a:bodyPr>
          <a:lstStyle>
            <a:lvl1pPr>
              <a:defRPr sz="3800">
                <a:solidFill>
                  <a:schemeClr val="tx1"/>
                </a:solidFill>
              </a:defRPr>
            </a:lvl1pPr>
          </a:lstStyle>
          <a:p>
            <a:r>
              <a:rPr lang="en-US"/>
              <a:t>Click to edit Master title style</a:t>
            </a:r>
            <a:endParaRPr lang="en-US" dirty="0"/>
          </a:p>
        </p:txBody>
      </p:sp>
      <p:sp>
        <p:nvSpPr>
          <p:cNvPr id="5" name="Picture Placeholder 4">
            <a:extLst>
              <a:ext uri="{FF2B5EF4-FFF2-40B4-BE49-F238E27FC236}">
                <a16:creationId xmlns:a16="http://schemas.microsoft.com/office/drawing/2014/main" id="{E78145AC-79A9-834A-BE03-ED99E1BFF7AC}"/>
              </a:ext>
            </a:extLst>
          </p:cNvPr>
          <p:cNvSpPr>
            <a:spLocks noGrp="1"/>
          </p:cNvSpPr>
          <p:nvPr>
            <p:ph type="pic" sz="quarter" idx="10"/>
          </p:nvPr>
        </p:nvSpPr>
        <p:spPr>
          <a:xfrm>
            <a:off x="548640" y="1645920"/>
            <a:ext cx="8330183" cy="5028635"/>
          </a:xfrm>
          <a:prstGeom prst="rect">
            <a:avLst/>
          </a:prstGeom>
        </p:spPr>
        <p:txBody>
          <a:bodyPr/>
          <a:lstStyle/>
          <a:p>
            <a:r>
              <a:rPr lang="en-US"/>
              <a:t>Click icon to add picture</a:t>
            </a:r>
            <a:endParaRPr lang="en-US" dirty="0"/>
          </a:p>
        </p:txBody>
      </p:sp>
      <p:sp>
        <p:nvSpPr>
          <p:cNvPr id="9" name="Picture Placeholder 4">
            <a:extLst>
              <a:ext uri="{FF2B5EF4-FFF2-40B4-BE49-F238E27FC236}">
                <a16:creationId xmlns:a16="http://schemas.microsoft.com/office/drawing/2014/main" id="{D5A50D07-5C25-B541-89CC-C515FB54B1B4}"/>
              </a:ext>
            </a:extLst>
          </p:cNvPr>
          <p:cNvSpPr>
            <a:spLocks noGrp="1"/>
          </p:cNvSpPr>
          <p:nvPr>
            <p:ph type="pic" sz="quarter" idx="11"/>
          </p:nvPr>
        </p:nvSpPr>
        <p:spPr>
          <a:xfrm>
            <a:off x="9326880" y="1645920"/>
            <a:ext cx="4754880" cy="5028635"/>
          </a:xfrm>
          <a:prstGeom prst="rect">
            <a:avLst/>
          </a:prstGeom>
        </p:spPr>
        <p:txBody>
          <a:bodyPr/>
          <a:lstStyle/>
          <a:p>
            <a:r>
              <a:rPr lang="en-US"/>
              <a:t>Click icon to add picture</a:t>
            </a:r>
          </a:p>
        </p:txBody>
      </p:sp>
    </p:spTree>
    <p:extLst>
      <p:ext uri="{BB962C8B-B14F-4D97-AF65-F5344CB8AC3E}">
        <p14:creationId xmlns:p14="http://schemas.microsoft.com/office/powerpoint/2010/main" val="17385926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Full_Image_Center">
    <p:bg>
      <p:bgRef idx="1001">
        <a:schemeClr val="bg2"/>
      </p:bgRef>
    </p:bg>
    <p:spTree>
      <p:nvGrpSpPr>
        <p:cNvPr id="1" name=""/>
        <p:cNvGrpSpPr/>
        <p:nvPr/>
      </p:nvGrpSpPr>
      <p:grpSpPr>
        <a:xfrm>
          <a:off x="0" y="0"/>
          <a:ext cx="0" cy="0"/>
          <a:chOff x="0" y="0"/>
          <a:chExt cx="0" cy="0"/>
        </a:xfrm>
      </p:grpSpPr>
      <p:sp>
        <p:nvSpPr>
          <p:cNvPr id="11" name="Title 1"/>
          <p:cNvSpPr>
            <a:spLocks noGrp="1"/>
          </p:cNvSpPr>
          <p:nvPr>
            <p:ph type="title"/>
          </p:nvPr>
        </p:nvSpPr>
        <p:spPr>
          <a:xfrm>
            <a:off x="548640" y="183898"/>
            <a:ext cx="13510260" cy="873186"/>
          </a:xfrm>
        </p:spPr>
        <p:txBody>
          <a:bodyPr>
            <a:normAutofit/>
          </a:bodyPr>
          <a:lstStyle>
            <a:lvl1pPr>
              <a:defRPr sz="3800" b="1" i="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a:t>Click to edit Master title style</a:t>
            </a:r>
            <a:endParaRPr lang="en-US" dirty="0"/>
          </a:p>
        </p:txBody>
      </p:sp>
      <p:sp>
        <p:nvSpPr>
          <p:cNvPr id="5" name="Picture Placeholder 4">
            <a:extLst>
              <a:ext uri="{FF2B5EF4-FFF2-40B4-BE49-F238E27FC236}">
                <a16:creationId xmlns:a16="http://schemas.microsoft.com/office/drawing/2014/main" id="{E78145AC-79A9-834A-BE03-ED99E1BFF7AC}"/>
              </a:ext>
            </a:extLst>
          </p:cNvPr>
          <p:cNvSpPr>
            <a:spLocks noGrp="1"/>
          </p:cNvSpPr>
          <p:nvPr>
            <p:ph type="pic" sz="quarter" idx="10"/>
          </p:nvPr>
        </p:nvSpPr>
        <p:spPr>
          <a:xfrm>
            <a:off x="548640" y="1645920"/>
            <a:ext cx="13514832" cy="5338152"/>
          </a:xfrm>
          <a:prstGeom prst="rect">
            <a:avLst/>
          </a:prstGeom>
        </p:spPr>
        <p:txBody>
          <a:bodyPr/>
          <a:lstStyle/>
          <a:p>
            <a:r>
              <a:rPr lang="en-US"/>
              <a:t>Click icon to add picture</a:t>
            </a:r>
          </a:p>
        </p:txBody>
      </p:sp>
    </p:spTree>
    <p:extLst>
      <p:ext uri="{BB962C8B-B14F-4D97-AF65-F5344CB8AC3E}">
        <p14:creationId xmlns:p14="http://schemas.microsoft.com/office/powerpoint/2010/main" val="32039336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Full_Bleed_Image">
    <p:bg>
      <p:bgRef idx="1001">
        <a:schemeClr val="bg2"/>
      </p:bgRef>
    </p:bg>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E78145AC-79A9-834A-BE03-ED99E1BFF7AC}"/>
              </a:ext>
            </a:extLst>
          </p:cNvPr>
          <p:cNvSpPr>
            <a:spLocks noGrp="1"/>
          </p:cNvSpPr>
          <p:nvPr>
            <p:ph type="pic" sz="quarter" idx="10"/>
          </p:nvPr>
        </p:nvSpPr>
        <p:spPr>
          <a:xfrm>
            <a:off x="0" y="1"/>
            <a:ext cx="14630400" cy="8229598"/>
          </a:xfrm>
          <a:prstGeom prst="rect">
            <a:avLst/>
          </a:prstGeom>
        </p:spPr>
        <p:txBody>
          <a:bodyPr/>
          <a:lstStyle/>
          <a:p>
            <a:r>
              <a:rPr lang="en-US"/>
              <a:t>Click icon to add picture</a:t>
            </a:r>
            <a:endParaRPr lang="en-US" dirty="0"/>
          </a:p>
        </p:txBody>
      </p:sp>
      <p:sp>
        <p:nvSpPr>
          <p:cNvPr id="11" name="Title 1"/>
          <p:cNvSpPr>
            <a:spLocks noGrp="1"/>
          </p:cNvSpPr>
          <p:nvPr>
            <p:ph type="title"/>
          </p:nvPr>
        </p:nvSpPr>
        <p:spPr>
          <a:xfrm>
            <a:off x="548640" y="183898"/>
            <a:ext cx="13510260" cy="873186"/>
          </a:xfrm>
        </p:spPr>
        <p:txBody>
          <a:bodyPr>
            <a:normAutofit/>
          </a:bodyPr>
          <a:lstStyle>
            <a:lvl1pPr>
              <a:defRPr sz="3800">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25640638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olor_Logo_Customer_Wall">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48640" y="183898"/>
            <a:ext cx="13510260" cy="872307"/>
          </a:xfrm>
        </p:spPr>
        <p:txBody>
          <a:bodyPr/>
          <a:lstStyle/>
          <a:p>
            <a:r>
              <a:rPr lang="en-US"/>
              <a:t>Click to edit Master title style</a:t>
            </a:r>
            <a:endParaRPr lang="en-US" dirty="0"/>
          </a:p>
        </p:txBody>
      </p:sp>
      <p:sp>
        <p:nvSpPr>
          <p:cNvPr id="4" name="Rectangle 3">
            <a:extLst>
              <a:ext uri="{FF2B5EF4-FFF2-40B4-BE49-F238E27FC236}">
                <a16:creationId xmlns:a16="http://schemas.microsoft.com/office/drawing/2014/main" id="{1A65E46D-C0D2-7642-AF47-40070CB7653A}"/>
              </a:ext>
            </a:extLst>
          </p:cNvPr>
          <p:cNvSpPr/>
          <p:nvPr/>
        </p:nvSpPr>
        <p:spPr>
          <a:xfrm>
            <a:off x="0" y="1645920"/>
            <a:ext cx="14630400" cy="5329645"/>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731520" rtl="0" eaLnBrk="1" fontAlgn="auto" latinLnBrk="0" hangingPunct="1">
              <a:lnSpc>
                <a:spcPct val="100000"/>
              </a:lnSpc>
              <a:spcBef>
                <a:spcPts val="0"/>
              </a:spcBef>
              <a:spcAft>
                <a:spcPts val="0"/>
              </a:spcAft>
              <a:buClrTx/>
              <a:buSzTx/>
              <a:buFontTx/>
              <a:buNone/>
              <a:tabLst/>
              <a:defRPr/>
            </a:pPr>
            <a:endParaRPr kumimoji="0" lang="en-US" sz="4608"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5" name="Picture Placeholder 2"/>
          <p:cNvSpPr>
            <a:spLocks noGrp="1"/>
          </p:cNvSpPr>
          <p:nvPr>
            <p:ph type="pic" sz="quarter" idx="16"/>
          </p:nvPr>
        </p:nvSpPr>
        <p:spPr>
          <a:xfrm>
            <a:off x="946674" y="2502419"/>
            <a:ext cx="2028989" cy="1518157"/>
          </a:xfrm>
          <a:prstGeom prst="rect">
            <a:avLst/>
          </a:prstGeom>
        </p:spPr>
        <p:txBody>
          <a:bodyPr>
            <a:normAutofit/>
          </a:bodyPr>
          <a:lstStyle>
            <a:lvl1pPr>
              <a:defRPr sz="2240">
                <a:solidFill>
                  <a:schemeClr val="bg1"/>
                </a:solidFill>
              </a:defRPr>
            </a:lvl1pPr>
          </a:lstStyle>
          <a:p>
            <a:r>
              <a:rPr lang="en-US"/>
              <a:t>Click icon to add picture</a:t>
            </a:r>
            <a:endParaRPr lang="en-US" dirty="0"/>
          </a:p>
        </p:txBody>
      </p:sp>
      <p:sp>
        <p:nvSpPr>
          <p:cNvPr id="16" name="Picture Placeholder 2"/>
          <p:cNvSpPr>
            <a:spLocks noGrp="1"/>
          </p:cNvSpPr>
          <p:nvPr>
            <p:ph type="pic" sz="quarter" idx="17"/>
          </p:nvPr>
        </p:nvSpPr>
        <p:spPr>
          <a:xfrm>
            <a:off x="4328298" y="2502419"/>
            <a:ext cx="2028989" cy="1518157"/>
          </a:xfrm>
          <a:prstGeom prst="rect">
            <a:avLst/>
          </a:prstGeom>
        </p:spPr>
        <p:txBody>
          <a:bodyPr>
            <a:normAutofit/>
          </a:bodyPr>
          <a:lstStyle>
            <a:lvl1pPr>
              <a:defRPr sz="2240">
                <a:solidFill>
                  <a:schemeClr val="bg1"/>
                </a:solidFill>
              </a:defRPr>
            </a:lvl1pPr>
          </a:lstStyle>
          <a:p>
            <a:r>
              <a:rPr lang="en-US"/>
              <a:t>Click icon to add picture</a:t>
            </a:r>
            <a:endParaRPr lang="en-US" dirty="0"/>
          </a:p>
        </p:txBody>
      </p:sp>
      <p:sp>
        <p:nvSpPr>
          <p:cNvPr id="17" name="Picture Placeholder 2"/>
          <p:cNvSpPr>
            <a:spLocks noGrp="1"/>
          </p:cNvSpPr>
          <p:nvPr>
            <p:ph type="pic" sz="quarter" idx="18"/>
          </p:nvPr>
        </p:nvSpPr>
        <p:spPr>
          <a:xfrm>
            <a:off x="7709922" y="2502419"/>
            <a:ext cx="2028989" cy="1518157"/>
          </a:xfrm>
          <a:prstGeom prst="rect">
            <a:avLst/>
          </a:prstGeom>
        </p:spPr>
        <p:txBody>
          <a:bodyPr>
            <a:normAutofit/>
          </a:bodyPr>
          <a:lstStyle>
            <a:lvl1pPr>
              <a:defRPr sz="2240">
                <a:solidFill>
                  <a:schemeClr val="bg1"/>
                </a:solidFill>
              </a:defRPr>
            </a:lvl1pPr>
          </a:lstStyle>
          <a:p>
            <a:r>
              <a:rPr lang="en-US"/>
              <a:t>Click icon to add picture</a:t>
            </a:r>
            <a:endParaRPr lang="en-US" dirty="0"/>
          </a:p>
        </p:txBody>
      </p:sp>
      <p:sp>
        <p:nvSpPr>
          <p:cNvPr id="18" name="Picture Placeholder 2"/>
          <p:cNvSpPr>
            <a:spLocks noGrp="1"/>
          </p:cNvSpPr>
          <p:nvPr>
            <p:ph type="pic" sz="quarter" idx="19"/>
          </p:nvPr>
        </p:nvSpPr>
        <p:spPr>
          <a:xfrm>
            <a:off x="11091547" y="2502419"/>
            <a:ext cx="2028989" cy="1518157"/>
          </a:xfrm>
          <a:prstGeom prst="rect">
            <a:avLst/>
          </a:prstGeom>
        </p:spPr>
        <p:txBody>
          <a:bodyPr>
            <a:normAutofit/>
          </a:bodyPr>
          <a:lstStyle>
            <a:lvl1pPr>
              <a:defRPr sz="2240">
                <a:solidFill>
                  <a:schemeClr val="bg1"/>
                </a:solidFill>
              </a:defRPr>
            </a:lvl1pPr>
          </a:lstStyle>
          <a:p>
            <a:r>
              <a:rPr lang="en-US"/>
              <a:t>Click icon to add picture</a:t>
            </a:r>
            <a:endParaRPr lang="en-US" dirty="0"/>
          </a:p>
        </p:txBody>
      </p:sp>
      <p:sp>
        <p:nvSpPr>
          <p:cNvPr id="19" name="Picture Placeholder 2">
            <a:extLst>
              <a:ext uri="{FF2B5EF4-FFF2-40B4-BE49-F238E27FC236}">
                <a16:creationId xmlns:a16="http://schemas.microsoft.com/office/drawing/2014/main" id="{F1543634-A736-BA4B-A10A-31EE0B13FC13}"/>
              </a:ext>
            </a:extLst>
          </p:cNvPr>
          <p:cNvSpPr>
            <a:spLocks noGrp="1"/>
          </p:cNvSpPr>
          <p:nvPr>
            <p:ph type="pic" sz="quarter" idx="20"/>
          </p:nvPr>
        </p:nvSpPr>
        <p:spPr>
          <a:xfrm>
            <a:off x="946674" y="4696978"/>
            <a:ext cx="2028989" cy="1518157"/>
          </a:xfrm>
          <a:prstGeom prst="rect">
            <a:avLst/>
          </a:prstGeom>
        </p:spPr>
        <p:txBody>
          <a:bodyPr>
            <a:normAutofit/>
          </a:bodyPr>
          <a:lstStyle>
            <a:lvl1pPr>
              <a:defRPr sz="2240">
                <a:solidFill>
                  <a:schemeClr val="bg1"/>
                </a:solidFill>
              </a:defRPr>
            </a:lvl1pPr>
          </a:lstStyle>
          <a:p>
            <a:r>
              <a:rPr lang="en-US"/>
              <a:t>Click icon to add picture</a:t>
            </a:r>
            <a:endParaRPr lang="en-US" dirty="0"/>
          </a:p>
        </p:txBody>
      </p:sp>
      <p:sp>
        <p:nvSpPr>
          <p:cNvPr id="20" name="Picture Placeholder 2">
            <a:extLst>
              <a:ext uri="{FF2B5EF4-FFF2-40B4-BE49-F238E27FC236}">
                <a16:creationId xmlns:a16="http://schemas.microsoft.com/office/drawing/2014/main" id="{31DBC551-9315-1F45-A672-93EB06007494}"/>
              </a:ext>
            </a:extLst>
          </p:cNvPr>
          <p:cNvSpPr>
            <a:spLocks noGrp="1"/>
          </p:cNvSpPr>
          <p:nvPr>
            <p:ph type="pic" sz="quarter" idx="21"/>
          </p:nvPr>
        </p:nvSpPr>
        <p:spPr>
          <a:xfrm>
            <a:off x="4328298" y="4696978"/>
            <a:ext cx="2028989" cy="1518157"/>
          </a:xfrm>
          <a:prstGeom prst="rect">
            <a:avLst/>
          </a:prstGeom>
        </p:spPr>
        <p:txBody>
          <a:bodyPr>
            <a:normAutofit/>
          </a:bodyPr>
          <a:lstStyle>
            <a:lvl1pPr>
              <a:defRPr sz="2240">
                <a:solidFill>
                  <a:schemeClr val="bg1"/>
                </a:solidFill>
              </a:defRPr>
            </a:lvl1pPr>
          </a:lstStyle>
          <a:p>
            <a:r>
              <a:rPr lang="en-US"/>
              <a:t>Click icon to add picture</a:t>
            </a:r>
            <a:endParaRPr lang="en-US" dirty="0"/>
          </a:p>
        </p:txBody>
      </p:sp>
      <p:sp>
        <p:nvSpPr>
          <p:cNvPr id="21" name="Picture Placeholder 2">
            <a:extLst>
              <a:ext uri="{FF2B5EF4-FFF2-40B4-BE49-F238E27FC236}">
                <a16:creationId xmlns:a16="http://schemas.microsoft.com/office/drawing/2014/main" id="{AB66963A-7841-B341-A47C-7BEFE1F8B8CA}"/>
              </a:ext>
            </a:extLst>
          </p:cNvPr>
          <p:cNvSpPr>
            <a:spLocks noGrp="1"/>
          </p:cNvSpPr>
          <p:nvPr>
            <p:ph type="pic" sz="quarter" idx="22"/>
          </p:nvPr>
        </p:nvSpPr>
        <p:spPr>
          <a:xfrm>
            <a:off x="7709922" y="4696978"/>
            <a:ext cx="2028989" cy="1518157"/>
          </a:xfrm>
          <a:prstGeom prst="rect">
            <a:avLst/>
          </a:prstGeom>
        </p:spPr>
        <p:txBody>
          <a:bodyPr>
            <a:normAutofit/>
          </a:bodyPr>
          <a:lstStyle>
            <a:lvl1pPr>
              <a:defRPr sz="2240">
                <a:solidFill>
                  <a:schemeClr val="bg1"/>
                </a:solidFill>
              </a:defRPr>
            </a:lvl1pPr>
          </a:lstStyle>
          <a:p>
            <a:r>
              <a:rPr lang="en-US"/>
              <a:t>Click icon to add picture</a:t>
            </a:r>
            <a:endParaRPr lang="en-US" dirty="0"/>
          </a:p>
        </p:txBody>
      </p:sp>
      <p:sp>
        <p:nvSpPr>
          <p:cNvPr id="22" name="Picture Placeholder 2">
            <a:extLst>
              <a:ext uri="{FF2B5EF4-FFF2-40B4-BE49-F238E27FC236}">
                <a16:creationId xmlns:a16="http://schemas.microsoft.com/office/drawing/2014/main" id="{7E808491-1004-3A44-87DD-41D21C9E39C3}"/>
              </a:ext>
            </a:extLst>
          </p:cNvPr>
          <p:cNvSpPr>
            <a:spLocks noGrp="1"/>
          </p:cNvSpPr>
          <p:nvPr>
            <p:ph type="pic" sz="quarter" idx="23"/>
          </p:nvPr>
        </p:nvSpPr>
        <p:spPr>
          <a:xfrm>
            <a:off x="11091547" y="4696978"/>
            <a:ext cx="2028989" cy="1518157"/>
          </a:xfrm>
          <a:prstGeom prst="rect">
            <a:avLst/>
          </a:prstGeom>
        </p:spPr>
        <p:txBody>
          <a:bodyPr>
            <a:normAutofit/>
          </a:bodyPr>
          <a:lstStyle>
            <a:lvl1pPr>
              <a:defRPr sz="2240">
                <a:solidFill>
                  <a:schemeClr val="bg1"/>
                </a:solidFill>
              </a:defRPr>
            </a:lvl1pPr>
          </a:lstStyle>
          <a:p>
            <a:r>
              <a:rPr lang="en-US"/>
              <a:t>Click icon to add picture</a:t>
            </a:r>
            <a:endParaRPr lang="en-US" dirty="0"/>
          </a:p>
        </p:txBody>
      </p:sp>
      <p:sp>
        <p:nvSpPr>
          <p:cNvPr id="12" name="Rectangle 11">
            <a:extLst>
              <a:ext uri="{FF2B5EF4-FFF2-40B4-BE49-F238E27FC236}">
                <a16:creationId xmlns:a16="http://schemas.microsoft.com/office/drawing/2014/main" id="{280A74A4-A0D2-F64C-BC36-C16473EBE471}"/>
              </a:ext>
            </a:extLst>
          </p:cNvPr>
          <p:cNvSpPr/>
          <p:nvPr userDrawn="1"/>
        </p:nvSpPr>
        <p:spPr>
          <a:xfrm>
            <a:off x="0" y="1645920"/>
            <a:ext cx="14630400" cy="5329645"/>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608" dirty="0"/>
          </a:p>
        </p:txBody>
      </p:sp>
    </p:spTree>
    <p:extLst>
      <p:ext uri="{BB962C8B-B14F-4D97-AF65-F5344CB8AC3E}">
        <p14:creationId xmlns:p14="http://schemas.microsoft.com/office/powerpoint/2010/main" val="19294280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White_Logo_Customer_Wall">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48640" y="183898"/>
            <a:ext cx="13510260" cy="872307"/>
          </a:xfrm>
        </p:spPr>
        <p:txBody>
          <a:bodyPr/>
          <a:lstStyle>
            <a:lvl1pPr>
              <a:defRPr b="1" i="0">
                <a:latin typeface="Amazon Ember" panose="020B0603020204020204" pitchFamily="34" charset="0"/>
                <a:ea typeface="Amazon Ember" panose="020B0603020204020204" pitchFamily="34" charset="0"/>
                <a:cs typeface="Amazon Ember" panose="020B0603020204020204" pitchFamily="34" charset="0"/>
              </a:defRPr>
            </a:lvl1pPr>
          </a:lstStyle>
          <a:p>
            <a:r>
              <a:rPr lang="en-US"/>
              <a:t>Click to edit Master title style</a:t>
            </a:r>
            <a:endParaRPr lang="en-US" dirty="0"/>
          </a:p>
        </p:txBody>
      </p:sp>
      <p:sp>
        <p:nvSpPr>
          <p:cNvPr id="9" name="Picture Placeholder 2"/>
          <p:cNvSpPr>
            <a:spLocks noGrp="1"/>
          </p:cNvSpPr>
          <p:nvPr>
            <p:ph type="pic" sz="quarter" idx="20"/>
          </p:nvPr>
        </p:nvSpPr>
        <p:spPr>
          <a:xfrm>
            <a:off x="543902" y="1873467"/>
            <a:ext cx="3078480" cy="1761067"/>
          </a:xfrm>
          <a:prstGeom prst="rect">
            <a:avLst/>
          </a:prstGeom>
        </p:spPr>
        <p:txBody>
          <a:bodyPr>
            <a:normAutofit/>
          </a:bodyPr>
          <a:lstStyle>
            <a:lvl1pPr>
              <a:defRPr sz="2200">
                <a:solidFill>
                  <a:srgbClr val="C2C2C1"/>
                </a:solidFill>
              </a:defRPr>
            </a:lvl1pPr>
          </a:lstStyle>
          <a:p>
            <a:r>
              <a:rPr lang="en-US"/>
              <a:t>Click icon to add picture</a:t>
            </a:r>
            <a:endParaRPr lang="en-US" dirty="0"/>
          </a:p>
        </p:txBody>
      </p:sp>
      <p:sp>
        <p:nvSpPr>
          <p:cNvPr id="10" name="Picture Placeholder 2"/>
          <p:cNvSpPr>
            <a:spLocks noGrp="1"/>
          </p:cNvSpPr>
          <p:nvPr>
            <p:ph type="pic" sz="quarter" idx="21"/>
          </p:nvPr>
        </p:nvSpPr>
        <p:spPr>
          <a:xfrm>
            <a:off x="5566893" y="1873467"/>
            <a:ext cx="3078480" cy="1761067"/>
          </a:xfrm>
          <a:prstGeom prst="rect">
            <a:avLst/>
          </a:prstGeom>
        </p:spPr>
        <p:txBody>
          <a:bodyPr>
            <a:normAutofit/>
          </a:bodyPr>
          <a:lstStyle>
            <a:lvl1pPr>
              <a:defRPr sz="2200">
                <a:solidFill>
                  <a:srgbClr val="C2C2C1"/>
                </a:solidFill>
              </a:defRPr>
            </a:lvl1pPr>
          </a:lstStyle>
          <a:p>
            <a:r>
              <a:rPr lang="en-US"/>
              <a:t>Click icon to add picture</a:t>
            </a:r>
            <a:endParaRPr lang="en-US" dirty="0"/>
          </a:p>
        </p:txBody>
      </p:sp>
      <p:sp>
        <p:nvSpPr>
          <p:cNvPr id="11" name="Picture Placeholder 2"/>
          <p:cNvSpPr>
            <a:spLocks noGrp="1"/>
          </p:cNvSpPr>
          <p:nvPr>
            <p:ph type="pic" sz="quarter" idx="22"/>
          </p:nvPr>
        </p:nvSpPr>
        <p:spPr>
          <a:xfrm>
            <a:off x="10599958" y="1873467"/>
            <a:ext cx="3078480" cy="1761067"/>
          </a:xfrm>
          <a:prstGeom prst="rect">
            <a:avLst/>
          </a:prstGeom>
        </p:spPr>
        <p:txBody>
          <a:bodyPr>
            <a:normAutofit/>
          </a:bodyPr>
          <a:lstStyle>
            <a:lvl1pPr>
              <a:defRPr sz="2200">
                <a:solidFill>
                  <a:srgbClr val="C2C2C1"/>
                </a:solidFill>
              </a:defRPr>
            </a:lvl1pPr>
          </a:lstStyle>
          <a:p>
            <a:r>
              <a:rPr lang="en-US"/>
              <a:t>Click icon to add picture</a:t>
            </a:r>
            <a:endParaRPr lang="en-US" dirty="0"/>
          </a:p>
        </p:txBody>
      </p:sp>
      <p:sp>
        <p:nvSpPr>
          <p:cNvPr id="12" name="Picture Placeholder 2"/>
          <p:cNvSpPr>
            <a:spLocks noGrp="1"/>
          </p:cNvSpPr>
          <p:nvPr>
            <p:ph type="pic" sz="quarter" idx="23"/>
          </p:nvPr>
        </p:nvSpPr>
        <p:spPr>
          <a:xfrm>
            <a:off x="543902" y="4451796"/>
            <a:ext cx="3078480" cy="1761067"/>
          </a:xfrm>
          <a:prstGeom prst="rect">
            <a:avLst/>
          </a:prstGeom>
        </p:spPr>
        <p:txBody>
          <a:bodyPr>
            <a:normAutofit/>
          </a:bodyPr>
          <a:lstStyle>
            <a:lvl1pPr>
              <a:defRPr sz="2200">
                <a:solidFill>
                  <a:srgbClr val="C2C2C1"/>
                </a:solidFill>
              </a:defRPr>
            </a:lvl1pPr>
          </a:lstStyle>
          <a:p>
            <a:r>
              <a:rPr lang="en-US"/>
              <a:t>Click icon to add picture</a:t>
            </a:r>
            <a:endParaRPr lang="en-US" dirty="0"/>
          </a:p>
        </p:txBody>
      </p:sp>
      <p:sp>
        <p:nvSpPr>
          <p:cNvPr id="13" name="Picture Placeholder 2"/>
          <p:cNvSpPr>
            <a:spLocks noGrp="1"/>
          </p:cNvSpPr>
          <p:nvPr>
            <p:ph type="pic" sz="quarter" idx="24"/>
          </p:nvPr>
        </p:nvSpPr>
        <p:spPr>
          <a:xfrm>
            <a:off x="5566893" y="4451796"/>
            <a:ext cx="3078480" cy="1761067"/>
          </a:xfrm>
          <a:prstGeom prst="rect">
            <a:avLst/>
          </a:prstGeom>
        </p:spPr>
        <p:txBody>
          <a:bodyPr>
            <a:normAutofit/>
          </a:bodyPr>
          <a:lstStyle>
            <a:lvl1pPr>
              <a:defRPr sz="2200">
                <a:solidFill>
                  <a:srgbClr val="C2C2C1"/>
                </a:solidFill>
              </a:defRPr>
            </a:lvl1pPr>
          </a:lstStyle>
          <a:p>
            <a:r>
              <a:rPr lang="en-US"/>
              <a:t>Click icon to add picture</a:t>
            </a:r>
            <a:endParaRPr lang="en-US" dirty="0"/>
          </a:p>
        </p:txBody>
      </p:sp>
      <p:sp>
        <p:nvSpPr>
          <p:cNvPr id="14" name="Picture Placeholder 2"/>
          <p:cNvSpPr>
            <a:spLocks noGrp="1"/>
          </p:cNvSpPr>
          <p:nvPr>
            <p:ph type="pic" sz="quarter" idx="25"/>
          </p:nvPr>
        </p:nvSpPr>
        <p:spPr>
          <a:xfrm>
            <a:off x="10599958" y="4451796"/>
            <a:ext cx="3078480" cy="1761067"/>
          </a:xfrm>
          <a:prstGeom prst="rect">
            <a:avLst/>
          </a:prstGeom>
        </p:spPr>
        <p:txBody>
          <a:bodyPr>
            <a:normAutofit/>
          </a:bodyPr>
          <a:lstStyle>
            <a:lvl1pPr>
              <a:defRPr sz="2200">
                <a:solidFill>
                  <a:srgbClr val="C2C2C1"/>
                </a:solidFill>
              </a:defRPr>
            </a:lvl1pPr>
          </a:lstStyle>
          <a:p>
            <a:r>
              <a:rPr lang="en-US"/>
              <a:t>Click icon to add picture</a:t>
            </a:r>
            <a:endParaRPr lang="en-US" dirty="0"/>
          </a:p>
        </p:txBody>
      </p:sp>
    </p:spTree>
    <p:extLst>
      <p:ext uri="{BB962C8B-B14F-4D97-AF65-F5344CB8AC3E}">
        <p14:creationId xmlns:p14="http://schemas.microsoft.com/office/powerpoint/2010/main" val="15986292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ab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48640" y="183898"/>
            <a:ext cx="13510260" cy="873186"/>
          </a:xfrm>
        </p:spPr>
        <p:txBody>
          <a:bodyPr/>
          <a:lstStyle>
            <a:lvl1pPr>
              <a:defRPr b="1" i="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a:t>Click to edit Master title style</a:t>
            </a:r>
            <a:endParaRPr lang="en-US" dirty="0"/>
          </a:p>
        </p:txBody>
      </p:sp>
      <p:sp>
        <p:nvSpPr>
          <p:cNvPr id="4" name="Table Placeholder 3">
            <a:extLst>
              <a:ext uri="{FF2B5EF4-FFF2-40B4-BE49-F238E27FC236}">
                <a16:creationId xmlns:a16="http://schemas.microsoft.com/office/drawing/2014/main" id="{D7DA888D-68DB-9B44-9614-56AAAAE93DF7}"/>
              </a:ext>
            </a:extLst>
          </p:cNvPr>
          <p:cNvSpPr>
            <a:spLocks noGrp="1"/>
          </p:cNvSpPr>
          <p:nvPr>
            <p:ph type="tbl" sz="quarter" idx="10"/>
          </p:nvPr>
        </p:nvSpPr>
        <p:spPr>
          <a:xfrm>
            <a:off x="548640" y="1645920"/>
            <a:ext cx="13510260" cy="5003800"/>
          </a:xfrm>
          <a:prstGeom prst="rect">
            <a:avLst/>
          </a:prstGeom>
        </p:spPr>
        <p:txBody>
          <a:bodyPr/>
          <a:lstStyle/>
          <a:p>
            <a:r>
              <a:rPr lang="en-US"/>
              <a:t>Click icon to add table</a:t>
            </a:r>
            <a:endParaRPr lang="en-US" dirty="0"/>
          </a:p>
        </p:txBody>
      </p:sp>
    </p:spTree>
    <p:extLst>
      <p:ext uri="{BB962C8B-B14F-4D97-AF65-F5344CB8AC3E}">
        <p14:creationId xmlns:p14="http://schemas.microsoft.com/office/powerpoint/2010/main" val="23559223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ar_Char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48639" y="183898"/>
            <a:ext cx="13509463" cy="873186"/>
          </a:xfrm>
        </p:spPr>
        <p:txBody>
          <a:bodyPr/>
          <a:lstStyle>
            <a:lvl1pPr>
              <a:defRPr b="1" i="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a:t>Click to edit Master title style</a:t>
            </a:r>
            <a:endParaRPr lang="en-US" dirty="0"/>
          </a:p>
        </p:txBody>
      </p:sp>
      <p:sp>
        <p:nvSpPr>
          <p:cNvPr id="7" name="Chart Placeholder 5">
            <a:extLst>
              <a:ext uri="{FF2B5EF4-FFF2-40B4-BE49-F238E27FC236}">
                <a16:creationId xmlns:a16="http://schemas.microsoft.com/office/drawing/2014/main" id="{B3C77AD1-4897-A546-B977-5EB6406DD175}"/>
              </a:ext>
            </a:extLst>
          </p:cNvPr>
          <p:cNvSpPr>
            <a:spLocks noGrp="1"/>
          </p:cNvSpPr>
          <p:nvPr>
            <p:ph type="chart" sz="quarter" idx="10"/>
          </p:nvPr>
        </p:nvSpPr>
        <p:spPr>
          <a:xfrm>
            <a:off x="548640" y="1645920"/>
            <a:ext cx="13510260" cy="5445760"/>
          </a:xfrm>
          <a:prstGeom prst="rect">
            <a:avLst/>
          </a:prstGeom>
        </p:spPr>
        <p:txBody>
          <a:bodyPr/>
          <a:lstStyle/>
          <a:p>
            <a:r>
              <a:rPr lang="en-US"/>
              <a:t>Click icon to add chart</a:t>
            </a:r>
            <a:endParaRPr lang="en-US" dirty="0"/>
          </a:p>
        </p:txBody>
      </p:sp>
    </p:spTree>
    <p:extLst>
      <p:ext uri="{BB962C8B-B14F-4D97-AF65-F5344CB8AC3E}">
        <p14:creationId xmlns:p14="http://schemas.microsoft.com/office/powerpoint/2010/main" val="28951520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Pie_Char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48639" y="183898"/>
            <a:ext cx="13509463" cy="872307"/>
          </a:xfrm>
        </p:spPr>
        <p:txBody>
          <a:bodyPr/>
          <a:lstStyle>
            <a:lvl1pPr>
              <a:defRPr b="1" i="0">
                <a:latin typeface="Amazon Ember" panose="020B0603020204020204" pitchFamily="34" charset="0"/>
                <a:ea typeface="Amazon Ember" panose="020B0603020204020204" pitchFamily="34" charset="0"/>
                <a:cs typeface="Amazon Ember" panose="020B0603020204020204" pitchFamily="34" charset="0"/>
              </a:defRPr>
            </a:lvl1pPr>
          </a:lstStyle>
          <a:p>
            <a:r>
              <a:rPr lang="en-US"/>
              <a:t>Click to edit Master title style</a:t>
            </a:r>
            <a:endParaRPr lang="en-US" dirty="0"/>
          </a:p>
        </p:txBody>
      </p:sp>
      <p:sp>
        <p:nvSpPr>
          <p:cNvPr id="6" name="Chart Placeholder 5">
            <a:extLst>
              <a:ext uri="{FF2B5EF4-FFF2-40B4-BE49-F238E27FC236}">
                <a16:creationId xmlns:a16="http://schemas.microsoft.com/office/drawing/2014/main" id="{A878172D-692F-8A47-81EA-89C129774DB9}"/>
              </a:ext>
            </a:extLst>
          </p:cNvPr>
          <p:cNvSpPr>
            <a:spLocks noGrp="1"/>
          </p:cNvSpPr>
          <p:nvPr>
            <p:ph type="chart" sz="quarter" idx="10"/>
          </p:nvPr>
        </p:nvSpPr>
        <p:spPr>
          <a:xfrm>
            <a:off x="548640" y="1645920"/>
            <a:ext cx="13510260" cy="5445760"/>
          </a:xfrm>
          <a:prstGeom prst="rect">
            <a:avLst/>
          </a:prstGeom>
        </p:spPr>
        <p:txBody>
          <a:bodyPr/>
          <a:lstStyle/>
          <a:p>
            <a:r>
              <a:rPr lang="en-US"/>
              <a:t>Click icon to add chart</a:t>
            </a:r>
            <a:endParaRPr lang="en-US" dirty="0"/>
          </a:p>
        </p:txBody>
      </p:sp>
    </p:spTree>
    <p:extLst>
      <p:ext uri="{BB962C8B-B14F-4D97-AF65-F5344CB8AC3E}">
        <p14:creationId xmlns:p14="http://schemas.microsoft.com/office/powerpoint/2010/main" val="22141883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Line_Char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48639" y="183898"/>
            <a:ext cx="13509463" cy="872307"/>
          </a:xfrm>
        </p:spPr>
        <p:txBody>
          <a:bodyPr/>
          <a:lstStyle>
            <a:lvl1pPr>
              <a:defRPr b="1" i="0">
                <a:latin typeface="Amazon Ember" panose="020B0603020204020204" pitchFamily="34" charset="0"/>
                <a:ea typeface="Amazon Ember" panose="020B0603020204020204" pitchFamily="34" charset="0"/>
                <a:cs typeface="Amazon Ember" panose="020B0603020204020204" pitchFamily="34" charset="0"/>
              </a:defRPr>
            </a:lvl1pPr>
          </a:lstStyle>
          <a:p>
            <a:r>
              <a:rPr lang="en-US"/>
              <a:t>Click to edit Master title style</a:t>
            </a:r>
            <a:endParaRPr lang="en-US" dirty="0"/>
          </a:p>
        </p:txBody>
      </p:sp>
      <p:sp>
        <p:nvSpPr>
          <p:cNvPr id="5" name="Chart Placeholder 5">
            <a:extLst>
              <a:ext uri="{FF2B5EF4-FFF2-40B4-BE49-F238E27FC236}">
                <a16:creationId xmlns:a16="http://schemas.microsoft.com/office/drawing/2014/main" id="{08142378-5C5C-8B40-AD27-B9BE74F6EA71}"/>
              </a:ext>
            </a:extLst>
          </p:cNvPr>
          <p:cNvSpPr>
            <a:spLocks noGrp="1"/>
          </p:cNvSpPr>
          <p:nvPr>
            <p:ph type="chart" sz="quarter" idx="10"/>
          </p:nvPr>
        </p:nvSpPr>
        <p:spPr>
          <a:xfrm>
            <a:off x="548640" y="1645920"/>
            <a:ext cx="13510260" cy="5445760"/>
          </a:xfrm>
          <a:prstGeom prst="rect">
            <a:avLst/>
          </a:prstGeom>
        </p:spPr>
        <p:txBody>
          <a:bodyPr/>
          <a:lstStyle/>
          <a:p>
            <a:r>
              <a:rPr lang="en-US"/>
              <a:t>Click icon to add chart</a:t>
            </a:r>
            <a:endParaRPr lang="en-US" dirty="0"/>
          </a:p>
        </p:txBody>
      </p:sp>
    </p:spTree>
    <p:extLst>
      <p:ext uri="{BB962C8B-B14F-4D97-AF65-F5344CB8AC3E}">
        <p14:creationId xmlns:p14="http://schemas.microsoft.com/office/powerpoint/2010/main" val="334313596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able_of_Contents">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720CA0-5CE7-1A4B-ACE6-C7A15B82CC8C}"/>
              </a:ext>
            </a:extLst>
          </p:cNvPr>
          <p:cNvSpPr>
            <a:spLocks noGrp="1"/>
          </p:cNvSpPr>
          <p:nvPr>
            <p:ph type="title"/>
          </p:nvPr>
        </p:nvSpPr>
        <p:spPr>
          <a:xfrm>
            <a:off x="548640" y="183898"/>
            <a:ext cx="13510260" cy="993392"/>
          </a:xfrm>
        </p:spPr>
        <p:txBody>
          <a:bodyPr/>
          <a:lstStyle>
            <a:lvl1pPr>
              <a:defRPr b="1" i="0">
                <a:latin typeface="Amazon Ember" panose="020B0603020204020204" pitchFamily="34" charset="0"/>
                <a:ea typeface="Amazon Ember" panose="020B0603020204020204" pitchFamily="34" charset="0"/>
                <a:cs typeface="Amazon Ember" panose="020B0603020204020204"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7710D4E-8635-D746-9FE7-1EE20F49E45F}"/>
              </a:ext>
            </a:extLst>
          </p:cNvPr>
          <p:cNvSpPr>
            <a:spLocks noGrp="1"/>
          </p:cNvSpPr>
          <p:nvPr>
            <p:ph type="body" sz="quarter" idx="10"/>
          </p:nvPr>
        </p:nvSpPr>
        <p:spPr>
          <a:xfrm>
            <a:off x="548640" y="1645920"/>
            <a:ext cx="13510260" cy="4686301"/>
          </a:xfrm>
          <a:prstGeom prst="rect">
            <a:avLst/>
          </a:prstGeom>
        </p:spPr>
        <p:txBody>
          <a:bodyPr/>
          <a:lstStyle>
            <a:lvl5pPr>
              <a:defRPr sz="1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180533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1_Divider_Slide_and_Subtitle">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23C1FD3-FC9E-C648-807B-884C49CEAC99}"/>
              </a:ext>
            </a:extLst>
          </p:cNvPr>
          <p:cNvPicPr>
            <a:picLocks noChangeAspect="1"/>
          </p:cNvPicPr>
          <p:nvPr/>
        </p:nvPicPr>
        <p:blipFill>
          <a:blip r:embed="rId2" r:link="rId3"/>
          <a:stretch>
            <a:fillRect/>
          </a:stretch>
        </p:blipFill>
        <p:spPr>
          <a:xfrm>
            <a:off x="0" y="0"/>
            <a:ext cx="14630400" cy="8229600"/>
          </a:xfrm>
          <a:prstGeom prst="rect">
            <a:avLst/>
          </a:prstGeom>
        </p:spPr>
      </p:pic>
      <p:sp>
        <p:nvSpPr>
          <p:cNvPr id="2" name="Title 1"/>
          <p:cNvSpPr>
            <a:spLocks noGrp="1"/>
          </p:cNvSpPr>
          <p:nvPr>
            <p:ph type="title" hasCustomPrompt="1"/>
          </p:nvPr>
        </p:nvSpPr>
        <p:spPr>
          <a:xfrm>
            <a:off x="548640" y="3108960"/>
            <a:ext cx="12435840" cy="1488168"/>
          </a:xfrm>
        </p:spPr>
        <p:txBody>
          <a:bodyPr anchor="ctr">
            <a:noAutofit/>
          </a:bodyPr>
          <a:lstStyle>
            <a:lvl1pPr algn="l">
              <a:defRPr sz="9600" b="1" cap="none">
                <a:solidFill>
                  <a:schemeClr val="tx1"/>
                </a:solidFill>
              </a:defRPr>
            </a:lvl1pPr>
          </a:lstStyle>
          <a:p>
            <a:r>
              <a:rPr lang="en-US" dirty="0"/>
              <a:t>Q&amp;A</a:t>
            </a:r>
          </a:p>
        </p:txBody>
      </p:sp>
      <p:sp>
        <p:nvSpPr>
          <p:cNvPr id="7" name="Text Placeholder 6">
            <a:extLst>
              <a:ext uri="{FF2B5EF4-FFF2-40B4-BE49-F238E27FC236}">
                <a16:creationId xmlns:a16="http://schemas.microsoft.com/office/drawing/2014/main" id="{A9C2E74A-1C76-BA45-B688-EBC1722762EA}"/>
              </a:ext>
            </a:extLst>
          </p:cNvPr>
          <p:cNvSpPr>
            <a:spLocks noGrp="1"/>
          </p:cNvSpPr>
          <p:nvPr>
            <p:ph type="body" sz="quarter" idx="10"/>
          </p:nvPr>
        </p:nvSpPr>
        <p:spPr>
          <a:xfrm>
            <a:off x="548640" y="4752341"/>
            <a:ext cx="8219440" cy="783078"/>
          </a:xfrm>
          <a:prstGeom prst="rect">
            <a:avLst/>
          </a:prstGeom>
        </p:spPr>
        <p:txBody>
          <a:bodyPr/>
          <a:lstStyle>
            <a:lvl1pPr>
              <a:defRPr sz="2900"/>
            </a:lvl1pPr>
            <a:lvl2pPr marL="731520" indent="0">
              <a:buNone/>
              <a:defRPr/>
            </a:lvl2pPr>
          </a:lstStyle>
          <a:p>
            <a:pPr lvl="0"/>
            <a:r>
              <a:rPr lang="en-US"/>
              <a:t>Click to edit Master text styles</a:t>
            </a:r>
          </a:p>
        </p:txBody>
      </p:sp>
      <p:pic>
        <p:nvPicPr>
          <p:cNvPr id="6" name="Picture 5" descr="A close up of a logo&#10;&#10;Description automatically generated">
            <a:extLst>
              <a:ext uri="{FF2B5EF4-FFF2-40B4-BE49-F238E27FC236}">
                <a16:creationId xmlns:a16="http://schemas.microsoft.com/office/drawing/2014/main" id="{C36667EC-092F-EF43-96D3-C9EBF86B9DFC}"/>
              </a:ext>
            </a:extLst>
          </p:cNvPr>
          <p:cNvPicPr>
            <a:picLocks noChangeAspect="1"/>
          </p:cNvPicPr>
          <p:nvPr userDrawn="1"/>
        </p:nvPicPr>
        <p:blipFill>
          <a:blip r:embed="rId4"/>
          <a:stretch>
            <a:fillRect/>
          </a:stretch>
        </p:blipFill>
        <p:spPr>
          <a:xfrm>
            <a:off x="0" y="0"/>
            <a:ext cx="14630400" cy="8229600"/>
          </a:xfrm>
          <a:prstGeom prst="rect">
            <a:avLst/>
          </a:prstGeom>
        </p:spPr>
      </p:pic>
    </p:spTree>
    <p:extLst>
      <p:ext uri="{BB962C8B-B14F-4D97-AF65-F5344CB8AC3E}">
        <p14:creationId xmlns:p14="http://schemas.microsoft.com/office/powerpoint/2010/main" val="27652149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2_Divider_Slide_and_Subtitl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D340E26-B0F6-0540-8F51-9CF877A48E26}"/>
              </a:ext>
            </a:extLst>
          </p:cNvPr>
          <p:cNvSpPr/>
          <p:nvPr/>
        </p:nvSpPr>
        <p:spPr>
          <a:xfrm>
            <a:off x="12984480" y="7351776"/>
            <a:ext cx="1328928" cy="682752"/>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pic>
        <p:nvPicPr>
          <p:cNvPr id="4" name="Picture 3">
            <a:extLst>
              <a:ext uri="{FF2B5EF4-FFF2-40B4-BE49-F238E27FC236}">
                <a16:creationId xmlns:a16="http://schemas.microsoft.com/office/drawing/2014/main" id="{6C088F35-39AE-534E-AD03-B21DD335F80D}"/>
              </a:ext>
            </a:extLst>
          </p:cNvPr>
          <p:cNvPicPr>
            <a:picLocks noChangeAspect="1"/>
          </p:cNvPicPr>
          <p:nvPr/>
        </p:nvPicPr>
        <p:blipFill>
          <a:blip r:embed="rId2"/>
          <a:stretch>
            <a:fillRect/>
          </a:stretch>
        </p:blipFill>
        <p:spPr>
          <a:xfrm>
            <a:off x="0" y="0"/>
            <a:ext cx="14630400" cy="8229600"/>
          </a:xfrm>
          <a:prstGeom prst="rect">
            <a:avLst/>
          </a:prstGeom>
        </p:spPr>
      </p:pic>
      <p:sp>
        <p:nvSpPr>
          <p:cNvPr id="2" name="Title 1"/>
          <p:cNvSpPr>
            <a:spLocks noGrp="1"/>
          </p:cNvSpPr>
          <p:nvPr>
            <p:ph type="title" hasCustomPrompt="1"/>
          </p:nvPr>
        </p:nvSpPr>
        <p:spPr>
          <a:xfrm>
            <a:off x="548640" y="3108960"/>
            <a:ext cx="12435840" cy="1488168"/>
          </a:xfrm>
        </p:spPr>
        <p:txBody>
          <a:bodyPr anchor="ctr">
            <a:noAutofit/>
          </a:bodyPr>
          <a:lstStyle>
            <a:lvl1pPr algn="l">
              <a:defRPr sz="6400" b="1" i="0" cap="none">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Thank you!</a:t>
            </a:r>
          </a:p>
        </p:txBody>
      </p:sp>
      <p:sp>
        <p:nvSpPr>
          <p:cNvPr id="7" name="Text Placeholder 6">
            <a:extLst>
              <a:ext uri="{FF2B5EF4-FFF2-40B4-BE49-F238E27FC236}">
                <a16:creationId xmlns:a16="http://schemas.microsoft.com/office/drawing/2014/main" id="{A9C2E74A-1C76-BA45-B688-EBC1722762EA}"/>
              </a:ext>
            </a:extLst>
          </p:cNvPr>
          <p:cNvSpPr>
            <a:spLocks noGrp="1"/>
          </p:cNvSpPr>
          <p:nvPr>
            <p:ph type="body" sz="quarter" idx="10"/>
          </p:nvPr>
        </p:nvSpPr>
        <p:spPr>
          <a:xfrm>
            <a:off x="548640" y="4752341"/>
            <a:ext cx="8219440" cy="783078"/>
          </a:xfrm>
          <a:prstGeom prst="rect">
            <a:avLst/>
          </a:prstGeom>
        </p:spPr>
        <p:txBody>
          <a:bodyPr/>
          <a:lstStyle>
            <a:lvl1pPr>
              <a:defRPr sz="2900"/>
            </a:lvl1pPr>
            <a:lvl2pPr marL="731520" indent="0">
              <a:buNone/>
              <a:defRPr/>
            </a:lvl2pPr>
          </a:lstStyle>
          <a:p>
            <a:pPr lvl="0"/>
            <a:r>
              <a:rPr lang="en-US"/>
              <a:t>Click to edit Master text styles</a:t>
            </a:r>
          </a:p>
        </p:txBody>
      </p:sp>
      <p:pic>
        <p:nvPicPr>
          <p:cNvPr id="6" name="Picture 5">
            <a:extLst>
              <a:ext uri="{FF2B5EF4-FFF2-40B4-BE49-F238E27FC236}">
                <a16:creationId xmlns:a16="http://schemas.microsoft.com/office/drawing/2014/main" id="{EE6547C1-AC56-604D-B886-E570A90227CB}"/>
              </a:ext>
            </a:extLst>
          </p:cNvPr>
          <p:cNvPicPr>
            <a:picLocks noChangeAspect="1"/>
          </p:cNvPicPr>
          <p:nvPr/>
        </p:nvPicPr>
        <p:blipFill>
          <a:blip r:embed="rId3"/>
          <a:srcRect/>
          <a:stretch/>
        </p:blipFill>
        <p:spPr>
          <a:xfrm>
            <a:off x="548820" y="731520"/>
            <a:ext cx="1356939" cy="811459"/>
          </a:xfrm>
          <a:prstGeom prst="rect">
            <a:avLst/>
          </a:prstGeom>
        </p:spPr>
      </p:pic>
      <p:sp>
        <p:nvSpPr>
          <p:cNvPr id="8" name="Rectangle 7">
            <a:extLst>
              <a:ext uri="{FF2B5EF4-FFF2-40B4-BE49-F238E27FC236}">
                <a16:creationId xmlns:a16="http://schemas.microsoft.com/office/drawing/2014/main" id="{CF325642-59A5-AA4A-846B-201D28D8813C}"/>
              </a:ext>
            </a:extLst>
          </p:cNvPr>
          <p:cNvSpPr/>
          <p:nvPr userDrawn="1"/>
        </p:nvSpPr>
        <p:spPr>
          <a:xfrm>
            <a:off x="12984480" y="7351776"/>
            <a:ext cx="1328928" cy="682752"/>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9" name="Picture 8" descr="A picture containing circuit&#10;&#10;Description automatically generated">
            <a:extLst>
              <a:ext uri="{FF2B5EF4-FFF2-40B4-BE49-F238E27FC236}">
                <a16:creationId xmlns:a16="http://schemas.microsoft.com/office/drawing/2014/main" id="{66507586-F172-D34F-AF1F-5B2949EAEA88}"/>
              </a:ext>
            </a:extLst>
          </p:cNvPr>
          <p:cNvPicPr>
            <a:picLocks noChangeAspect="1"/>
          </p:cNvPicPr>
          <p:nvPr userDrawn="1"/>
        </p:nvPicPr>
        <p:blipFill>
          <a:blip r:embed="rId4"/>
          <a:stretch>
            <a:fillRect/>
          </a:stretch>
        </p:blipFill>
        <p:spPr>
          <a:xfrm>
            <a:off x="0" y="0"/>
            <a:ext cx="14630400" cy="8229600"/>
          </a:xfrm>
          <a:prstGeom prst="rect">
            <a:avLst/>
          </a:prstGeom>
        </p:spPr>
      </p:pic>
      <p:pic>
        <p:nvPicPr>
          <p:cNvPr id="10" name="Picture 9">
            <a:extLst>
              <a:ext uri="{FF2B5EF4-FFF2-40B4-BE49-F238E27FC236}">
                <a16:creationId xmlns:a16="http://schemas.microsoft.com/office/drawing/2014/main" id="{982B4A20-9A9B-5E4F-BB44-A95EE2771FA4}"/>
              </a:ext>
            </a:extLst>
          </p:cNvPr>
          <p:cNvPicPr>
            <a:picLocks noChangeAspect="1"/>
          </p:cNvPicPr>
          <p:nvPr userDrawn="1"/>
        </p:nvPicPr>
        <p:blipFill>
          <a:blip r:embed="rId3"/>
          <a:srcRect/>
          <a:stretch/>
        </p:blipFill>
        <p:spPr>
          <a:xfrm>
            <a:off x="548820" y="731520"/>
            <a:ext cx="1356939" cy="811459"/>
          </a:xfrm>
          <a:prstGeom prst="rect">
            <a:avLst/>
          </a:prstGeom>
        </p:spPr>
      </p:pic>
    </p:spTree>
    <p:extLst>
      <p:ext uri="{BB962C8B-B14F-4D97-AF65-F5344CB8AC3E}">
        <p14:creationId xmlns:p14="http://schemas.microsoft.com/office/powerpoint/2010/main" val="19578100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p:cSld name="Blank_Pag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2647E4-E7F7-9646-880C-2CDC95018CBE}"/>
              </a:ext>
            </a:extLst>
          </p:cNvPr>
          <p:cNvSpPr>
            <a:spLocks noGrp="1"/>
          </p:cNvSpPr>
          <p:nvPr>
            <p:ph type="title"/>
          </p:nvPr>
        </p:nvSpPr>
        <p:spPr>
          <a:xfrm>
            <a:off x="548639" y="183898"/>
            <a:ext cx="13514832" cy="904122"/>
          </a:xfrm>
        </p:spPr>
        <p:txBody>
          <a:bodyPr/>
          <a:lstStyle>
            <a:lvl1pPr>
              <a:defRPr>
                <a:latin typeface="Amazon Ember" panose="020B0603020204020204" pitchFamily="34" charset="0"/>
                <a:ea typeface="Amazon Ember" panose="020B0603020204020204" pitchFamily="34" charset="0"/>
                <a:cs typeface="Amazon Ember" panose="020B0603020204020204" pitchFamily="34" charset="0"/>
              </a:defRPr>
            </a:lvl1pPr>
          </a:lstStyle>
          <a:p>
            <a:r>
              <a:rPr lang="en-US"/>
              <a:t>Click to edit Master title style</a:t>
            </a:r>
            <a:endParaRPr lang="en-US" dirty="0"/>
          </a:p>
        </p:txBody>
      </p:sp>
      <p:sp>
        <p:nvSpPr>
          <p:cNvPr id="4" name="TextBox 3">
            <a:extLst>
              <a:ext uri="{FF2B5EF4-FFF2-40B4-BE49-F238E27FC236}">
                <a16:creationId xmlns:a16="http://schemas.microsoft.com/office/drawing/2014/main" id="{C680CA43-5C49-A347-BAC4-268F3B7F1BC4}"/>
              </a:ext>
            </a:extLst>
          </p:cNvPr>
          <p:cNvSpPr txBox="1"/>
          <p:nvPr/>
        </p:nvSpPr>
        <p:spPr>
          <a:xfrm>
            <a:off x="538863" y="7683901"/>
            <a:ext cx="7115490" cy="172355"/>
          </a:xfrm>
          <a:prstGeom prst="rect">
            <a:avLst/>
          </a:prstGeom>
          <a:noFill/>
        </p:spPr>
        <p:txBody>
          <a:bodyPr wrap="square" lIns="0" tIns="0" rIns="0" bIns="0" rtlCol="0">
            <a:spAutoFit/>
          </a:bodyPr>
          <a:lstStyle/>
          <a:p>
            <a:pPr marL="0" marR="0" lvl="0" indent="0" algn="l" defTabSz="731520" rtl="0" eaLnBrk="1" fontAlgn="auto" latinLnBrk="0" hangingPunct="1">
              <a:lnSpc>
                <a:spcPct val="100000"/>
              </a:lnSpc>
              <a:spcBef>
                <a:spcPts val="0"/>
              </a:spcBef>
              <a:spcAft>
                <a:spcPts val="0"/>
              </a:spcAft>
              <a:buClrTx/>
              <a:buSzTx/>
              <a:buFontTx/>
              <a:buNone/>
              <a:tabLst/>
              <a:defRPr/>
            </a:pPr>
            <a:r>
              <a:rPr kumimoji="0" lang="en-US" sz="1120" b="0" i="0" u="none" strike="noStrike" kern="1200" cap="none" spc="0" normalizeH="0" baseline="0" noProof="0" dirty="0">
                <a:ln>
                  <a:noFill/>
                </a:ln>
                <a:solidFill>
                  <a:srgbClr val="FFFFFF">
                    <a:lumMod val="50000"/>
                  </a:srgbClr>
                </a:solidFill>
                <a:effectLst/>
                <a:uLnTx/>
                <a:uFillTx/>
                <a:latin typeface="Amazon Ember" panose="020B0603020204020204" pitchFamily="34" charset="0"/>
                <a:ea typeface="Amazon Ember" panose="020B0603020204020204" pitchFamily="34" charset="0"/>
                <a:cs typeface="Amazon Ember" panose="020B0603020204020204" pitchFamily="34" charset="0"/>
              </a:rPr>
              <a:t>© 2022, Amazon Web Services, Inc. or its Affiliates. </a:t>
            </a:r>
          </a:p>
        </p:txBody>
      </p:sp>
      <p:pic>
        <p:nvPicPr>
          <p:cNvPr id="5" name="Picture 4">
            <a:extLst>
              <a:ext uri="{FF2B5EF4-FFF2-40B4-BE49-F238E27FC236}">
                <a16:creationId xmlns:a16="http://schemas.microsoft.com/office/drawing/2014/main" id="{95568472-78C1-FD4C-80A1-628CA86D3F06}"/>
              </a:ext>
            </a:extLst>
          </p:cNvPr>
          <p:cNvPicPr>
            <a:picLocks noChangeAspect="1"/>
          </p:cNvPicPr>
          <p:nvPr/>
        </p:nvPicPr>
        <p:blipFill>
          <a:blip r:embed="rId2"/>
          <a:srcRect/>
          <a:stretch/>
        </p:blipFill>
        <p:spPr>
          <a:xfrm>
            <a:off x="13349613" y="7531058"/>
            <a:ext cx="709192" cy="424102"/>
          </a:xfrm>
          <a:prstGeom prst="rect">
            <a:avLst/>
          </a:prstGeom>
        </p:spPr>
      </p:pic>
      <p:sp>
        <p:nvSpPr>
          <p:cNvPr id="6" name="TextBox 5">
            <a:extLst>
              <a:ext uri="{FF2B5EF4-FFF2-40B4-BE49-F238E27FC236}">
                <a16:creationId xmlns:a16="http://schemas.microsoft.com/office/drawing/2014/main" id="{0938B947-B365-AE46-9829-AEE46C265043}"/>
              </a:ext>
            </a:extLst>
          </p:cNvPr>
          <p:cNvSpPr txBox="1"/>
          <p:nvPr userDrawn="1"/>
        </p:nvSpPr>
        <p:spPr>
          <a:xfrm>
            <a:off x="538863" y="7683901"/>
            <a:ext cx="7115490" cy="172355"/>
          </a:xfrm>
          <a:prstGeom prst="rect">
            <a:avLst/>
          </a:prstGeom>
          <a:noFill/>
        </p:spPr>
        <p:txBody>
          <a:bodyPr wrap="square" lIns="0" tIns="0" rIns="0" bIns="0" rtlCol="0">
            <a:spAutoFit/>
          </a:bodyPr>
          <a:lstStyle/>
          <a:p>
            <a:pPr marL="0" marR="0" indent="0" algn="l" defTabSz="731520" rtl="0" eaLnBrk="1" fontAlgn="auto" latinLnBrk="0" hangingPunct="1">
              <a:lnSpc>
                <a:spcPct val="100000"/>
              </a:lnSpc>
              <a:spcBef>
                <a:spcPts val="0"/>
              </a:spcBef>
              <a:spcAft>
                <a:spcPts val="0"/>
              </a:spcAft>
              <a:buClrTx/>
              <a:buSzTx/>
              <a:buFontTx/>
              <a:buNone/>
              <a:tabLst/>
              <a:defRPr/>
            </a:pPr>
            <a:r>
              <a:rPr lang="en-US" sz="1120" b="0" i="0"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 2022, Amazon Web Services, Inc. or its Affiliates. </a:t>
            </a:r>
          </a:p>
        </p:txBody>
      </p:sp>
      <p:pic>
        <p:nvPicPr>
          <p:cNvPr id="7" name="Picture 6">
            <a:extLst>
              <a:ext uri="{FF2B5EF4-FFF2-40B4-BE49-F238E27FC236}">
                <a16:creationId xmlns:a16="http://schemas.microsoft.com/office/drawing/2014/main" id="{5EE4CA03-00E9-B248-BE39-1C202B0BC914}"/>
              </a:ext>
            </a:extLst>
          </p:cNvPr>
          <p:cNvPicPr>
            <a:picLocks noChangeAspect="1"/>
          </p:cNvPicPr>
          <p:nvPr userDrawn="1"/>
        </p:nvPicPr>
        <p:blipFill>
          <a:blip r:embed="rId2"/>
          <a:srcRect/>
          <a:stretch/>
        </p:blipFill>
        <p:spPr>
          <a:xfrm>
            <a:off x="13349613" y="7531058"/>
            <a:ext cx="709192" cy="424102"/>
          </a:xfrm>
          <a:prstGeom prst="rect">
            <a:avLst/>
          </a:prstGeom>
        </p:spPr>
      </p:pic>
    </p:spTree>
    <p:extLst>
      <p:ext uri="{BB962C8B-B14F-4D97-AF65-F5344CB8AC3E}">
        <p14:creationId xmlns:p14="http://schemas.microsoft.com/office/powerpoint/2010/main" val="18376895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1_Table_of_Contents">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48640" y="183898"/>
            <a:ext cx="13514832" cy="873186"/>
          </a:xfrm>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544947" y="1645920"/>
            <a:ext cx="13514832" cy="5686282"/>
          </a:xfrm>
          <a:prstGeom prst="rect">
            <a:avLst/>
          </a:prstGeom>
        </p:spPr>
        <p:txBody>
          <a:bodyPr/>
          <a:lstStyle>
            <a:lvl1pPr marL="0" indent="0">
              <a:buNone/>
              <a:defRPr>
                <a:solidFill>
                  <a:schemeClr val="tx2"/>
                </a:solidFill>
              </a:defRPr>
            </a:lvl1pPr>
            <a:lvl2pPr marL="1188720" indent="-457200">
              <a:buFont typeface="Arial"/>
              <a:buChar char="•"/>
              <a:defRPr>
                <a:solidFill>
                  <a:schemeClr val="tx2"/>
                </a:solidFill>
              </a:defRPr>
            </a:lvl2pPr>
            <a:lvl3pPr marL="1828800" indent="-365760">
              <a:buFont typeface="Arial"/>
              <a:buChar cha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9286800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How_to_Use">
    <p:bg>
      <p:bgRef idx="1001">
        <a:schemeClr val="bg2"/>
      </p:bgRef>
    </p:bg>
    <p:spTree>
      <p:nvGrpSpPr>
        <p:cNvPr id="1" name=""/>
        <p:cNvGrpSpPr/>
        <p:nvPr/>
      </p:nvGrpSpPr>
      <p:grpSpPr>
        <a:xfrm>
          <a:off x="0" y="0"/>
          <a:ext cx="0" cy="0"/>
          <a:chOff x="0" y="0"/>
          <a:chExt cx="0" cy="0"/>
        </a:xfrm>
      </p:grpSpPr>
      <p:sp>
        <p:nvSpPr>
          <p:cNvPr id="4" name="TextBox 3"/>
          <p:cNvSpPr txBox="1"/>
          <p:nvPr/>
        </p:nvSpPr>
        <p:spPr>
          <a:xfrm>
            <a:off x="4516341" y="-4548146"/>
            <a:ext cx="184731" cy="801438"/>
          </a:xfrm>
          <a:prstGeom prst="rect">
            <a:avLst/>
          </a:prstGeom>
          <a:noFill/>
        </p:spPr>
        <p:txBody>
          <a:bodyPr wrap="none" rtlCol="0">
            <a:spAutoFit/>
          </a:bodyP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4608"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2" name="Rectangle 1">
            <a:extLst>
              <a:ext uri="{FF2B5EF4-FFF2-40B4-BE49-F238E27FC236}">
                <a16:creationId xmlns:a16="http://schemas.microsoft.com/office/drawing/2014/main" id="{4D133B37-BB08-4347-B71D-D01F225ECB4D}"/>
              </a:ext>
            </a:extLst>
          </p:cNvPr>
          <p:cNvSpPr/>
          <p:nvPr/>
        </p:nvSpPr>
        <p:spPr>
          <a:xfrm>
            <a:off x="0" y="0"/>
            <a:ext cx="14630400" cy="82296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6" name="TextBox 5"/>
          <p:cNvSpPr txBox="1"/>
          <p:nvPr/>
        </p:nvSpPr>
        <p:spPr>
          <a:xfrm>
            <a:off x="11897959" y="9767944"/>
            <a:ext cx="184731" cy="801438"/>
          </a:xfrm>
          <a:prstGeom prst="rect">
            <a:avLst/>
          </a:prstGeom>
          <a:noFill/>
        </p:spPr>
        <p:txBody>
          <a:bodyPr wrap="none" rtlCol="0">
            <a:spAutoFit/>
          </a:bodyP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4608" b="0" i="0" u="none" strike="noStrike" kern="1200" cap="none" spc="0" normalizeH="0" baseline="0" noProof="0">
              <a:ln>
                <a:noFill/>
              </a:ln>
              <a:solidFill>
                <a:srgbClr val="FFFFFF"/>
              </a:solidFill>
              <a:effectLst/>
              <a:uLnTx/>
              <a:uFillTx/>
              <a:latin typeface="Amazon Ember"/>
              <a:ea typeface="+mn-ea"/>
              <a:cs typeface="+mn-cs"/>
            </a:endParaRPr>
          </a:p>
        </p:txBody>
      </p:sp>
      <p:sp>
        <p:nvSpPr>
          <p:cNvPr id="9" name="TextBox 8">
            <a:extLst>
              <a:ext uri="{FF2B5EF4-FFF2-40B4-BE49-F238E27FC236}">
                <a16:creationId xmlns:a16="http://schemas.microsoft.com/office/drawing/2014/main" id="{1B954A5E-A2DC-9041-9311-DBC4F345DE43}"/>
              </a:ext>
            </a:extLst>
          </p:cNvPr>
          <p:cNvSpPr txBox="1"/>
          <p:nvPr/>
        </p:nvSpPr>
        <p:spPr>
          <a:xfrm>
            <a:off x="538863" y="7683901"/>
            <a:ext cx="7115490" cy="172355"/>
          </a:xfrm>
          <a:prstGeom prst="rect">
            <a:avLst/>
          </a:prstGeom>
          <a:noFill/>
        </p:spPr>
        <p:txBody>
          <a:bodyPr wrap="square" lIns="0" tIns="0" rIns="0" bIns="0" rtlCol="0">
            <a:spAutoFit/>
          </a:bodyPr>
          <a:lstStyle/>
          <a:p>
            <a:pPr marL="0" marR="0" lvl="0" indent="0" algn="l" defTabSz="731520" rtl="0" eaLnBrk="1" fontAlgn="auto" latinLnBrk="0" hangingPunct="1">
              <a:lnSpc>
                <a:spcPct val="100000"/>
              </a:lnSpc>
              <a:spcBef>
                <a:spcPts val="0"/>
              </a:spcBef>
              <a:spcAft>
                <a:spcPts val="0"/>
              </a:spcAft>
              <a:buClrTx/>
              <a:buSzTx/>
              <a:buFontTx/>
              <a:buNone/>
              <a:tabLst/>
              <a:defRPr/>
            </a:pPr>
            <a:r>
              <a:rPr kumimoji="0" lang="en-US" sz="1120" b="0" i="0" u="none" strike="noStrike" kern="1200" cap="none" spc="0" normalizeH="0" baseline="0" noProof="0" dirty="0">
                <a:ln>
                  <a:noFill/>
                </a:ln>
                <a:solidFill>
                  <a:srgbClr val="FFFFFF">
                    <a:lumMod val="50000"/>
                  </a:srgbClr>
                </a:solidFill>
                <a:effectLst/>
                <a:uLnTx/>
                <a:uFillTx/>
                <a:latin typeface="Amazon Ember" panose="020B0603020204020204" pitchFamily="34" charset="0"/>
                <a:ea typeface="Amazon Ember" panose="020B0603020204020204" pitchFamily="34" charset="0"/>
                <a:cs typeface="Amazon Ember" panose="020B0603020204020204" pitchFamily="34" charset="0"/>
              </a:rPr>
              <a:t>© 2022, Amazon Web Services, Inc. or its Affiliates. </a:t>
            </a:r>
          </a:p>
        </p:txBody>
      </p:sp>
      <p:pic>
        <p:nvPicPr>
          <p:cNvPr id="11" name="Picture 10">
            <a:extLst>
              <a:ext uri="{FF2B5EF4-FFF2-40B4-BE49-F238E27FC236}">
                <a16:creationId xmlns:a16="http://schemas.microsoft.com/office/drawing/2014/main" id="{078E12B8-1389-044D-9E65-845118C8F28C}"/>
              </a:ext>
            </a:extLst>
          </p:cNvPr>
          <p:cNvPicPr>
            <a:picLocks noChangeAspect="1"/>
          </p:cNvPicPr>
          <p:nvPr/>
        </p:nvPicPr>
        <p:blipFill>
          <a:blip r:embed="rId2"/>
          <a:srcRect/>
          <a:stretch/>
        </p:blipFill>
        <p:spPr>
          <a:xfrm>
            <a:off x="13349613" y="7531058"/>
            <a:ext cx="709192" cy="424102"/>
          </a:xfrm>
          <a:prstGeom prst="rect">
            <a:avLst/>
          </a:prstGeom>
        </p:spPr>
      </p:pic>
      <p:sp>
        <p:nvSpPr>
          <p:cNvPr id="7" name="TextBox 6">
            <a:extLst>
              <a:ext uri="{FF2B5EF4-FFF2-40B4-BE49-F238E27FC236}">
                <a16:creationId xmlns:a16="http://schemas.microsoft.com/office/drawing/2014/main" id="{E13FD452-55D7-A64F-B3AA-1DD66BD12D18}"/>
              </a:ext>
            </a:extLst>
          </p:cNvPr>
          <p:cNvSpPr txBox="1"/>
          <p:nvPr userDrawn="1"/>
        </p:nvSpPr>
        <p:spPr>
          <a:xfrm>
            <a:off x="4516341" y="-4548146"/>
            <a:ext cx="184731" cy="801438"/>
          </a:xfrm>
          <a:prstGeom prst="rect">
            <a:avLst/>
          </a:prstGeom>
          <a:noFill/>
        </p:spPr>
        <p:txBody>
          <a:bodyPr wrap="none" rtlCol="0">
            <a:spAutoFit/>
          </a:bodyPr>
          <a:lstStyle/>
          <a:p>
            <a:endParaRPr lang="en-US" sz="4608" dirty="0"/>
          </a:p>
        </p:txBody>
      </p:sp>
      <p:sp>
        <p:nvSpPr>
          <p:cNvPr id="8" name="Rectangle 7">
            <a:extLst>
              <a:ext uri="{FF2B5EF4-FFF2-40B4-BE49-F238E27FC236}">
                <a16:creationId xmlns:a16="http://schemas.microsoft.com/office/drawing/2014/main" id="{0CED9CCB-AD78-3D44-8BA7-596AB96B9133}"/>
              </a:ext>
            </a:extLst>
          </p:cNvPr>
          <p:cNvSpPr/>
          <p:nvPr userDrawn="1"/>
        </p:nvSpPr>
        <p:spPr>
          <a:xfrm>
            <a:off x="0" y="0"/>
            <a:ext cx="14630400" cy="82296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9B554293-3EA0-C446-B2F3-50859F188663}"/>
              </a:ext>
            </a:extLst>
          </p:cNvPr>
          <p:cNvSpPr txBox="1"/>
          <p:nvPr userDrawn="1"/>
        </p:nvSpPr>
        <p:spPr>
          <a:xfrm>
            <a:off x="11897959" y="9767944"/>
            <a:ext cx="184731" cy="801438"/>
          </a:xfrm>
          <a:prstGeom prst="rect">
            <a:avLst/>
          </a:prstGeom>
          <a:noFill/>
        </p:spPr>
        <p:txBody>
          <a:bodyPr wrap="none" rtlCol="0">
            <a:spAutoFit/>
          </a:bodyPr>
          <a:lstStyle/>
          <a:p>
            <a:endParaRPr lang="en-US" sz="4608"/>
          </a:p>
        </p:txBody>
      </p:sp>
      <p:sp>
        <p:nvSpPr>
          <p:cNvPr id="12" name="TextBox 11">
            <a:extLst>
              <a:ext uri="{FF2B5EF4-FFF2-40B4-BE49-F238E27FC236}">
                <a16:creationId xmlns:a16="http://schemas.microsoft.com/office/drawing/2014/main" id="{51A97373-DFE2-5142-9EFA-A908FCABEB28}"/>
              </a:ext>
            </a:extLst>
          </p:cNvPr>
          <p:cNvSpPr txBox="1"/>
          <p:nvPr userDrawn="1"/>
        </p:nvSpPr>
        <p:spPr>
          <a:xfrm>
            <a:off x="538863" y="7683901"/>
            <a:ext cx="7115490" cy="172355"/>
          </a:xfrm>
          <a:prstGeom prst="rect">
            <a:avLst/>
          </a:prstGeom>
          <a:noFill/>
        </p:spPr>
        <p:txBody>
          <a:bodyPr wrap="square" lIns="0" tIns="0" rIns="0" bIns="0" rtlCol="0">
            <a:spAutoFit/>
          </a:bodyPr>
          <a:lstStyle/>
          <a:p>
            <a:pPr marL="0" marR="0" indent="0" algn="l" defTabSz="731520" rtl="0" eaLnBrk="1" fontAlgn="auto" latinLnBrk="0" hangingPunct="1">
              <a:lnSpc>
                <a:spcPct val="100000"/>
              </a:lnSpc>
              <a:spcBef>
                <a:spcPts val="0"/>
              </a:spcBef>
              <a:spcAft>
                <a:spcPts val="0"/>
              </a:spcAft>
              <a:buClrTx/>
              <a:buSzTx/>
              <a:buFontTx/>
              <a:buNone/>
              <a:tabLst/>
              <a:defRPr/>
            </a:pPr>
            <a:r>
              <a:rPr lang="en-US" sz="1120" b="0" i="0"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 2022, Amazon Web Services, Inc. or its Affiliates. </a:t>
            </a:r>
          </a:p>
        </p:txBody>
      </p:sp>
      <p:pic>
        <p:nvPicPr>
          <p:cNvPr id="13" name="Picture 12">
            <a:extLst>
              <a:ext uri="{FF2B5EF4-FFF2-40B4-BE49-F238E27FC236}">
                <a16:creationId xmlns:a16="http://schemas.microsoft.com/office/drawing/2014/main" id="{D54ABCD1-D0CC-4943-9F0B-5363A1E941C3}"/>
              </a:ext>
            </a:extLst>
          </p:cNvPr>
          <p:cNvPicPr>
            <a:picLocks noChangeAspect="1"/>
          </p:cNvPicPr>
          <p:nvPr userDrawn="1"/>
        </p:nvPicPr>
        <p:blipFill>
          <a:blip r:embed="rId2"/>
          <a:srcRect/>
          <a:stretch/>
        </p:blipFill>
        <p:spPr>
          <a:xfrm>
            <a:off x="13349613" y="7531058"/>
            <a:ext cx="709192" cy="424102"/>
          </a:xfrm>
          <a:prstGeom prst="rect">
            <a:avLst/>
          </a:prstGeom>
        </p:spPr>
      </p:pic>
    </p:spTree>
    <p:extLst>
      <p:ext uri="{BB962C8B-B14F-4D97-AF65-F5344CB8AC3E}">
        <p14:creationId xmlns:p14="http://schemas.microsoft.com/office/powerpoint/2010/main" val="12636006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userDrawn="1">
  <p:cSld name="Thank You">
    <p:bg>
      <p:bgRef idx="1001">
        <a:schemeClr val="bg1"/>
      </p:bgRef>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F05A7E07-9535-4968-8DDC-FFBE2E906191}"/>
              </a:ext>
            </a:extLst>
          </p:cNvPr>
          <p:cNvPicPr>
            <a:picLocks noChangeAspect="1"/>
          </p:cNvPicPr>
          <p:nvPr userDrawn="1"/>
        </p:nvPicPr>
        <p:blipFill rotWithShape="1">
          <a:blip r:embed="rId2"/>
          <a:srcRect t="3561" r="10309" b="3561"/>
          <a:stretch/>
        </p:blipFill>
        <p:spPr>
          <a:xfrm>
            <a:off x="8266178" y="0"/>
            <a:ext cx="6364225" cy="8229600"/>
          </a:xfrm>
          <a:prstGeom prst="rect">
            <a:avLst/>
          </a:prstGeom>
        </p:spPr>
      </p:pic>
      <p:sp>
        <p:nvSpPr>
          <p:cNvPr id="2" name="Title 1"/>
          <p:cNvSpPr>
            <a:spLocks noGrp="1"/>
          </p:cNvSpPr>
          <p:nvPr>
            <p:ph type="title" hasCustomPrompt="1"/>
          </p:nvPr>
        </p:nvSpPr>
        <p:spPr>
          <a:xfrm>
            <a:off x="731524" y="2849882"/>
            <a:ext cx="8473439" cy="1634490"/>
          </a:xfrm>
        </p:spPr>
        <p:txBody>
          <a:bodyPr anchor="b" anchorCtr="0">
            <a:noAutofit/>
          </a:bodyPr>
          <a:lstStyle>
            <a:lvl1pPr algn="l">
              <a:defRPr sz="6400" b="0" cap="none">
                <a:solidFill>
                  <a:schemeClr val="tx1"/>
                </a:solidFill>
                <a:latin typeface="Proxima Nova Extrabold" panose="02000506030000020004" pitchFamily="50" charset="0"/>
              </a:defRPr>
            </a:lvl1pPr>
          </a:lstStyle>
          <a:p>
            <a:r>
              <a:rPr lang="en-US" dirty="0"/>
              <a:t>Thank you!</a:t>
            </a:r>
          </a:p>
        </p:txBody>
      </p:sp>
      <p:sp>
        <p:nvSpPr>
          <p:cNvPr id="3" name="Text Placeholder 11"/>
          <p:cNvSpPr>
            <a:spLocks noGrp="1"/>
          </p:cNvSpPr>
          <p:nvPr>
            <p:ph type="body" sz="quarter" idx="10"/>
          </p:nvPr>
        </p:nvSpPr>
        <p:spPr>
          <a:xfrm>
            <a:off x="757365" y="4686304"/>
            <a:ext cx="8473439" cy="693419"/>
          </a:xfrm>
        </p:spPr>
        <p:txBody>
          <a:bodyPr>
            <a:normAutofit/>
          </a:bodyPr>
          <a:lstStyle>
            <a:lvl1pPr marL="0" indent="0" algn="l">
              <a:buNone/>
              <a:defRPr sz="2560" baseline="0">
                <a:solidFill>
                  <a:schemeClr val="accent1"/>
                </a:solidFill>
              </a:defRPr>
            </a:lvl1pPr>
          </a:lstStyle>
          <a:p>
            <a:pPr lvl="0"/>
            <a:r>
              <a:rPr lang="en-US"/>
              <a:t>Click to edit Master text styles</a:t>
            </a:r>
          </a:p>
        </p:txBody>
      </p:sp>
      <p:sp>
        <p:nvSpPr>
          <p:cNvPr id="9" name="Rectangle 8">
            <a:extLst>
              <a:ext uri="{FF2B5EF4-FFF2-40B4-BE49-F238E27FC236}">
                <a16:creationId xmlns:a16="http://schemas.microsoft.com/office/drawing/2014/main" id="{202B2C28-18EE-4988-A108-8753DDFA91EB}"/>
              </a:ext>
            </a:extLst>
          </p:cNvPr>
          <p:cNvSpPr/>
          <p:nvPr userDrawn="1"/>
        </p:nvSpPr>
        <p:spPr>
          <a:xfrm>
            <a:off x="0" y="6634480"/>
            <a:ext cx="14630400" cy="1595120"/>
          </a:xfrm>
          <a:prstGeom prst="rect">
            <a:avLst/>
          </a:prstGeom>
          <a:gradFill>
            <a:gsLst>
              <a:gs pos="0">
                <a:srgbClr val="1C232F">
                  <a:alpha val="0"/>
                </a:srgbClr>
              </a:gs>
              <a:gs pos="29000">
                <a:srgbClr val="1C232F">
                  <a:alpha val="81000"/>
                </a:srgbClr>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algn="ctr"/>
            <a:endParaRPr lang="en-US" sz="2880" dirty="0" err="1">
              <a:solidFill>
                <a:schemeClr val="tx1"/>
              </a:solidFill>
            </a:endParaRPr>
          </a:p>
        </p:txBody>
      </p:sp>
      <p:sp>
        <p:nvSpPr>
          <p:cNvPr id="7" name="TextBox 6">
            <a:extLst>
              <a:ext uri="{FF2B5EF4-FFF2-40B4-BE49-F238E27FC236}">
                <a16:creationId xmlns:a16="http://schemas.microsoft.com/office/drawing/2014/main" id="{410E9D88-F6D4-4DBB-8BE7-5F2F26EC7F79}"/>
              </a:ext>
            </a:extLst>
          </p:cNvPr>
          <p:cNvSpPr txBox="1"/>
          <p:nvPr userDrawn="1"/>
        </p:nvSpPr>
        <p:spPr bwMode="black">
          <a:xfrm>
            <a:off x="12545568" y="7406643"/>
            <a:ext cx="1353312" cy="251749"/>
          </a:xfrm>
          <a:prstGeom prst="rect">
            <a:avLst/>
          </a:prstGeom>
          <a:noFill/>
        </p:spPr>
        <p:txBody>
          <a:bodyPr wrap="square" lIns="0" tIns="0" rIns="0" bIns="0" rtlCol="0" anchor="ctr" anchorCtr="0">
            <a:noAutofit/>
          </a:bodyPr>
          <a:lstStyle/>
          <a:p>
            <a:pPr algn="r"/>
            <a:fld id="{E1628AAE-5A61-43EB-BBD4-97DB23400D9C}" type="slidenum">
              <a:rPr lang="en-US" sz="1280" smtClean="0">
                <a:solidFill>
                  <a:schemeClr val="tx1">
                    <a:lumMod val="25000"/>
                    <a:lumOff val="75000"/>
                  </a:schemeClr>
                </a:solidFill>
              </a:rPr>
              <a:t>‹#›</a:t>
            </a:fld>
            <a:endParaRPr lang="en-US" sz="1280" dirty="0">
              <a:solidFill>
                <a:schemeClr val="tx1">
                  <a:lumMod val="25000"/>
                  <a:lumOff val="75000"/>
                </a:schemeClr>
              </a:solidFill>
            </a:endParaRPr>
          </a:p>
        </p:txBody>
      </p:sp>
      <p:sp>
        <p:nvSpPr>
          <p:cNvPr id="12" name="TextBox 11">
            <a:extLst>
              <a:ext uri="{FF2B5EF4-FFF2-40B4-BE49-F238E27FC236}">
                <a16:creationId xmlns:a16="http://schemas.microsoft.com/office/drawing/2014/main" id="{7F130A3F-5D2E-4303-AC0E-BF767EBBA29E}"/>
              </a:ext>
            </a:extLst>
          </p:cNvPr>
          <p:cNvSpPr txBox="1"/>
          <p:nvPr userDrawn="1"/>
        </p:nvSpPr>
        <p:spPr bwMode="black">
          <a:xfrm>
            <a:off x="7423941" y="7406643"/>
            <a:ext cx="5831070" cy="251749"/>
          </a:xfrm>
          <a:prstGeom prst="rect">
            <a:avLst/>
          </a:prstGeom>
          <a:noFill/>
        </p:spPr>
        <p:txBody>
          <a:bodyPr wrap="square" lIns="0" tIns="0" rIns="0" bIns="0" rtlCol="0" anchor="ctr" anchorCtr="0">
            <a:noAutofit/>
          </a:bodyPr>
          <a:lstStyle/>
          <a:p>
            <a:pPr algn="r"/>
            <a:r>
              <a:rPr lang="en-US" sz="1280" dirty="0">
                <a:solidFill>
                  <a:schemeClr val="tx1">
                    <a:lumMod val="25000"/>
                    <a:lumOff val="75000"/>
                  </a:schemeClr>
                </a:solidFill>
              </a:rPr>
              <a:t>© 2020  Amazon Web Services, Inc. or its affiliates. All rights reserved   </a:t>
            </a:r>
            <a:r>
              <a:rPr lang="en-US" sz="1280" b="1" dirty="0">
                <a:solidFill>
                  <a:schemeClr val="accent1"/>
                </a:solidFill>
              </a:rPr>
              <a:t>|</a:t>
            </a:r>
          </a:p>
        </p:txBody>
      </p:sp>
      <p:pic>
        <p:nvPicPr>
          <p:cNvPr id="13" name="Picture 12">
            <a:extLst>
              <a:ext uri="{FF2B5EF4-FFF2-40B4-BE49-F238E27FC236}">
                <a16:creationId xmlns:a16="http://schemas.microsoft.com/office/drawing/2014/main" id="{8B176F4C-E0DC-2144-835A-45A8FBD0D423}"/>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31523" y="7658389"/>
            <a:ext cx="1182162" cy="331920"/>
          </a:xfrm>
          <a:prstGeom prst="rect">
            <a:avLst/>
          </a:prstGeom>
        </p:spPr>
      </p:pic>
    </p:spTree>
    <p:extLst>
      <p:ext uri="{BB962C8B-B14F-4D97-AF65-F5344CB8AC3E}">
        <p14:creationId xmlns:p14="http://schemas.microsoft.com/office/powerpoint/2010/main" val="29382316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Section Slide Option 2">
    <p:bg>
      <p:bgRef idx="1001">
        <a:schemeClr val="bg1"/>
      </p:bgRef>
    </p:bg>
    <p:spTree>
      <p:nvGrpSpPr>
        <p:cNvPr id="1" name=""/>
        <p:cNvGrpSpPr/>
        <p:nvPr/>
      </p:nvGrpSpPr>
      <p:grpSpPr>
        <a:xfrm>
          <a:off x="0" y="0"/>
          <a:ext cx="0" cy="0"/>
          <a:chOff x="0" y="0"/>
          <a:chExt cx="0" cy="0"/>
        </a:xfrm>
      </p:grpSpPr>
      <p:sp>
        <p:nvSpPr>
          <p:cNvPr id="81" name="Rectangle 80">
            <a:extLst>
              <a:ext uri="{FF2B5EF4-FFF2-40B4-BE49-F238E27FC236}">
                <a16:creationId xmlns:a16="http://schemas.microsoft.com/office/drawing/2014/main" id="{C60E932C-F8AA-4F65-90B7-C4FE6CC32F84}"/>
              </a:ext>
            </a:extLst>
          </p:cNvPr>
          <p:cNvSpPr/>
          <p:nvPr userDrawn="1"/>
        </p:nvSpPr>
        <p:spPr bwMode="white">
          <a:xfrm>
            <a:off x="0" y="0"/>
            <a:ext cx="14630400" cy="82296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algn="ctr"/>
            <a:endParaRPr lang="en-US" sz="4608" dirty="0" err="1">
              <a:solidFill>
                <a:schemeClr val="tx1"/>
              </a:solidFill>
            </a:endParaRPr>
          </a:p>
        </p:txBody>
      </p:sp>
      <p:pic>
        <p:nvPicPr>
          <p:cNvPr id="15" name="Picture 14">
            <a:extLst>
              <a:ext uri="{FF2B5EF4-FFF2-40B4-BE49-F238E27FC236}">
                <a16:creationId xmlns:a16="http://schemas.microsoft.com/office/drawing/2014/main" id="{C4D3E297-925D-4089-99FB-7673F7BA9ECA}"/>
              </a:ext>
            </a:extLst>
          </p:cNvPr>
          <p:cNvPicPr>
            <a:picLocks noChangeAspect="1"/>
          </p:cNvPicPr>
          <p:nvPr userDrawn="1"/>
        </p:nvPicPr>
        <p:blipFill rotWithShape="1">
          <a:blip r:embed="rId2"/>
          <a:srcRect t="3561" r="10309" b="3561"/>
          <a:stretch/>
        </p:blipFill>
        <p:spPr>
          <a:xfrm>
            <a:off x="8266175" y="0"/>
            <a:ext cx="6364226" cy="8229600"/>
          </a:xfrm>
          <a:prstGeom prst="rect">
            <a:avLst/>
          </a:prstGeom>
        </p:spPr>
      </p:pic>
      <p:sp>
        <p:nvSpPr>
          <p:cNvPr id="10" name="Rectangle 9">
            <a:extLst>
              <a:ext uri="{FF2B5EF4-FFF2-40B4-BE49-F238E27FC236}">
                <a16:creationId xmlns:a16="http://schemas.microsoft.com/office/drawing/2014/main" id="{CA8EA768-21E2-47D5-BF0A-4E3BC354505B}"/>
              </a:ext>
            </a:extLst>
          </p:cNvPr>
          <p:cNvSpPr/>
          <p:nvPr userDrawn="1"/>
        </p:nvSpPr>
        <p:spPr bwMode="white">
          <a:xfrm>
            <a:off x="0" y="0"/>
            <a:ext cx="14630400" cy="8229600"/>
          </a:xfrm>
          <a:prstGeom prst="rect">
            <a:avLst/>
          </a:prstGeom>
          <a:solidFill>
            <a:schemeClr val="bg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algn="ctr"/>
            <a:endParaRPr lang="en-US" sz="4608" dirty="0" err="1">
              <a:solidFill>
                <a:schemeClr val="tx1"/>
              </a:solidFill>
            </a:endParaRPr>
          </a:p>
        </p:txBody>
      </p:sp>
      <p:sp>
        <p:nvSpPr>
          <p:cNvPr id="83" name="TextBox 82">
            <a:extLst>
              <a:ext uri="{FF2B5EF4-FFF2-40B4-BE49-F238E27FC236}">
                <a16:creationId xmlns:a16="http://schemas.microsoft.com/office/drawing/2014/main" id="{06E59C74-BA02-4D75-AAE3-21544EDF8921}"/>
              </a:ext>
            </a:extLst>
          </p:cNvPr>
          <p:cNvSpPr txBox="1"/>
          <p:nvPr userDrawn="1"/>
        </p:nvSpPr>
        <p:spPr bwMode="black">
          <a:xfrm>
            <a:off x="12545568" y="7406641"/>
            <a:ext cx="1353312" cy="251749"/>
          </a:xfrm>
          <a:prstGeom prst="rect">
            <a:avLst/>
          </a:prstGeom>
          <a:noFill/>
        </p:spPr>
        <p:txBody>
          <a:bodyPr wrap="square" lIns="0" tIns="0" rIns="0" bIns="0" rtlCol="0" anchor="ctr" anchorCtr="0">
            <a:noAutofit/>
          </a:bodyPr>
          <a:lstStyle/>
          <a:p>
            <a:pPr algn="r"/>
            <a:fld id="{E1628AAE-5A61-43EB-BBD4-97DB23400D9C}" type="slidenum">
              <a:rPr lang="en-US" sz="1280" smtClean="0">
                <a:solidFill>
                  <a:schemeClr val="tx1">
                    <a:lumMod val="25000"/>
                    <a:lumOff val="75000"/>
                  </a:schemeClr>
                </a:solidFill>
              </a:rPr>
              <a:t>‹#›</a:t>
            </a:fld>
            <a:endParaRPr lang="en-US" sz="1280" dirty="0">
              <a:solidFill>
                <a:schemeClr val="tx1">
                  <a:lumMod val="25000"/>
                  <a:lumOff val="75000"/>
                </a:schemeClr>
              </a:solidFill>
            </a:endParaRPr>
          </a:p>
        </p:txBody>
      </p:sp>
      <p:sp>
        <p:nvSpPr>
          <p:cNvPr id="79" name="Text Placeholder 11">
            <a:extLst>
              <a:ext uri="{FF2B5EF4-FFF2-40B4-BE49-F238E27FC236}">
                <a16:creationId xmlns:a16="http://schemas.microsoft.com/office/drawing/2014/main" id="{74B13E59-08A4-4875-A074-5CB651569D5A}"/>
              </a:ext>
            </a:extLst>
          </p:cNvPr>
          <p:cNvSpPr>
            <a:spLocks noGrp="1"/>
          </p:cNvSpPr>
          <p:nvPr userDrawn="1">
            <p:ph type="body" sz="quarter" idx="13" hasCustomPrompt="1"/>
          </p:nvPr>
        </p:nvSpPr>
        <p:spPr>
          <a:xfrm>
            <a:off x="747133" y="4338320"/>
            <a:ext cx="9666531" cy="695958"/>
          </a:xfrm>
        </p:spPr>
        <p:txBody>
          <a:bodyPr/>
          <a:lstStyle>
            <a:lvl1pPr marL="0" indent="0" algn="l">
              <a:spcBef>
                <a:spcPts val="0"/>
              </a:spcBef>
              <a:buNone/>
              <a:defRPr>
                <a:solidFill>
                  <a:schemeClr val="accent1"/>
                </a:solidFill>
              </a:defRPr>
            </a:lvl1pPr>
          </a:lstStyle>
          <a:p>
            <a:pPr lvl="0"/>
            <a:r>
              <a:rPr lang="en-US" dirty="0"/>
              <a:t>Section subhead</a:t>
            </a:r>
          </a:p>
        </p:txBody>
      </p:sp>
      <p:sp>
        <p:nvSpPr>
          <p:cNvPr id="80" name="Text Placeholder 8">
            <a:extLst>
              <a:ext uri="{FF2B5EF4-FFF2-40B4-BE49-F238E27FC236}">
                <a16:creationId xmlns:a16="http://schemas.microsoft.com/office/drawing/2014/main" id="{9981F4FC-DF7D-4205-8E45-D56DFCD45C39}"/>
              </a:ext>
            </a:extLst>
          </p:cNvPr>
          <p:cNvSpPr>
            <a:spLocks noGrp="1"/>
          </p:cNvSpPr>
          <p:nvPr userDrawn="1">
            <p:ph type="body" sz="quarter" idx="12" hasCustomPrompt="1"/>
          </p:nvPr>
        </p:nvSpPr>
        <p:spPr>
          <a:xfrm>
            <a:off x="747133" y="2915921"/>
            <a:ext cx="13151747" cy="1298024"/>
          </a:xfrm>
        </p:spPr>
        <p:txBody>
          <a:bodyPr anchor="b" anchorCtr="0">
            <a:noAutofit/>
          </a:bodyPr>
          <a:lstStyle>
            <a:lvl1pPr marL="0" indent="0" algn="l">
              <a:spcBef>
                <a:spcPts val="0"/>
              </a:spcBef>
              <a:buNone/>
              <a:defRPr sz="6400" b="1" baseline="0">
                <a:solidFill>
                  <a:schemeClr val="tx1"/>
                </a:solidFill>
                <a:latin typeface="+mj-lt"/>
              </a:defRPr>
            </a:lvl1pPr>
          </a:lstStyle>
          <a:p>
            <a:pPr lvl="0"/>
            <a:r>
              <a:rPr lang="en-US" dirty="0"/>
              <a:t>Section header</a:t>
            </a:r>
          </a:p>
        </p:txBody>
      </p:sp>
      <p:sp>
        <p:nvSpPr>
          <p:cNvPr id="12" name="TextBox 11">
            <a:extLst>
              <a:ext uri="{FF2B5EF4-FFF2-40B4-BE49-F238E27FC236}">
                <a16:creationId xmlns:a16="http://schemas.microsoft.com/office/drawing/2014/main" id="{AA33287B-3D4C-4917-B5E1-135E73E7BE57}"/>
              </a:ext>
            </a:extLst>
          </p:cNvPr>
          <p:cNvSpPr txBox="1"/>
          <p:nvPr userDrawn="1"/>
        </p:nvSpPr>
        <p:spPr bwMode="black">
          <a:xfrm>
            <a:off x="7423939" y="7406641"/>
            <a:ext cx="5831070" cy="251749"/>
          </a:xfrm>
          <a:prstGeom prst="rect">
            <a:avLst/>
          </a:prstGeom>
          <a:noFill/>
        </p:spPr>
        <p:txBody>
          <a:bodyPr wrap="square" lIns="0" tIns="0" rIns="0" bIns="0" rtlCol="0" anchor="ctr" anchorCtr="0">
            <a:noAutofit/>
          </a:bodyPr>
          <a:lstStyle/>
          <a:p>
            <a:pPr algn="r"/>
            <a:r>
              <a:rPr lang="en-US" sz="1280" dirty="0">
                <a:solidFill>
                  <a:schemeClr val="tx1">
                    <a:lumMod val="25000"/>
                    <a:lumOff val="75000"/>
                  </a:schemeClr>
                </a:solidFill>
              </a:rPr>
              <a:t>© 2020 Amazon Web Services, Inc. or its affiliates. All rights reserved   </a:t>
            </a:r>
            <a:r>
              <a:rPr lang="en-US" sz="1280" b="1" dirty="0">
                <a:solidFill>
                  <a:schemeClr val="accent1"/>
                </a:solidFill>
              </a:rPr>
              <a:t>|</a:t>
            </a: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47133" y="7658389"/>
            <a:ext cx="1302694" cy="365762"/>
          </a:xfrm>
          <a:prstGeom prst="rect">
            <a:avLst/>
          </a:prstGeom>
        </p:spPr>
      </p:pic>
    </p:spTree>
    <p:extLst>
      <p:ext uri="{BB962C8B-B14F-4D97-AF65-F5344CB8AC3E}">
        <p14:creationId xmlns:p14="http://schemas.microsoft.com/office/powerpoint/2010/main" val="25488320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76CB2A42-BFAB-4D2F-BCCD-5492D3042B65}"/>
              </a:ext>
            </a:extLst>
          </p:cNvPr>
          <p:cNvSpPr>
            <a:spLocks noGrp="1"/>
          </p:cNvSpPr>
          <p:nvPr>
            <p:ph type="title"/>
          </p:nvPr>
        </p:nvSpPr>
        <p:spPr>
          <a:xfrm>
            <a:off x="731520" y="457200"/>
            <a:ext cx="13167360" cy="1098298"/>
          </a:xfrm>
          <a:prstGeom prst="rect">
            <a:avLst/>
          </a:prstGeom>
        </p:spPr>
        <p:txBody>
          <a:bodyPr vert="horz" lIns="0" tIns="0" rIns="0" bIns="0" rtlCol="0" anchor="t" anchorCtr="0">
            <a:noAutofit/>
          </a:bodyPr>
          <a:lstStyle/>
          <a:p>
            <a:r>
              <a:rPr lang="en-US"/>
              <a:t>Click to edit Master title style</a:t>
            </a:r>
            <a:endParaRPr lang="en-US" dirty="0"/>
          </a:p>
        </p:txBody>
      </p:sp>
    </p:spTree>
    <p:extLst>
      <p:ext uri="{BB962C8B-B14F-4D97-AF65-F5344CB8AC3E}">
        <p14:creationId xmlns:p14="http://schemas.microsoft.com/office/powerpoint/2010/main" val="1082640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Benefits slide 3">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76CB2A42-BFAB-4D2F-BCCD-5492D3042B65}"/>
              </a:ext>
            </a:extLst>
          </p:cNvPr>
          <p:cNvSpPr>
            <a:spLocks noGrp="1"/>
          </p:cNvSpPr>
          <p:nvPr>
            <p:ph type="title"/>
          </p:nvPr>
        </p:nvSpPr>
        <p:spPr>
          <a:xfrm>
            <a:off x="731522" y="1615440"/>
            <a:ext cx="4602480" cy="2499360"/>
          </a:xfrm>
          <a:prstGeom prst="rect">
            <a:avLst/>
          </a:prstGeom>
        </p:spPr>
        <p:txBody>
          <a:bodyPr vert="horz" lIns="0" tIns="0" rIns="0" bIns="0" rtlCol="0" anchor="b" anchorCtr="0">
            <a:noAutofit/>
          </a:bodyPr>
          <a:lstStyle>
            <a:lvl1pPr>
              <a:defRPr lang="en-US" sz="5120" b="1" dirty="0">
                <a:solidFill>
                  <a:schemeClr val="accent1"/>
                </a:solidFill>
              </a:defRPr>
            </a:lvl1pPr>
          </a:lstStyle>
          <a:p>
            <a:pPr marL="0" lvl="0">
              <a:spcBef>
                <a:spcPts val="0"/>
              </a:spcBef>
            </a:pPr>
            <a:r>
              <a:rPr lang="en-US" dirty="0"/>
              <a:t>Click to edit Master title style</a:t>
            </a:r>
          </a:p>
        </p:txBody>
      </p:sp>
      <p:sp>
        <p:nvSpPr>
          <p:cNvPr id="15" name="Text Placeholder 4">
            <a:extLst>
              <a:ext uri="{FF2B5EF4-FFF2-40B4-BE49-F238E27FC236}">
                <a16:creationId xmlns:a16="http://schemas.microsoft.com/office/drawing/2014/main" id="{05BFF795-ED48-424F-9967-2D4B37667939}"/>
              </a:ext>
            </a:extLst>
          </p:cNvPr>
          <p:cNvSpPr>
            <a:spLocks noGrp="1"/>
          </p:cNvSpPr>
          <p:nvPr>
            <p:ph type="body" sz="quarter" idx="11"/>
          </p:nvPr>
        </p:nvSpPr>
        <p:spPr>
          <a:xfrm>
            <a:off x="731522" y="4373881"/>
            <a:ext cx="4602480" cy="2819400"/>
          </a:xfrm>
        </p:spPr>
        <p:txBody>
          <a:bodyPr/>
          <a:lstStyle>
            <a:lvl1pPr marL="0" algn="l" defTabSz="731520" rtl="0" eaLnBrk="1" latinLnBrk="0" hangingPunct="1">
              <a:lnSpc>
                <a:spcPct val="90000"/>
              </a:lnSpc>
              <a:spcBef>
                <a:spcPts val="960"/>
              </a:spcBef>
              <a:buNone/>
              <a:defRPr lang="en-US" sz="3200" b="0" i="0" kern="1200" dirty="0" smtClean="0">
                <a:solidFill>
                  <a:schemeClr val="tx1"/>
                </a:solidFill>
                <a:latin typeface="+mj-lt"/>
                <a:ea typeface="+mj-ea"/>
                <a:cs typeface="Amazon Ember Regular" charset="0"/>
              </a:defRPr>
            </a:lvl1pPr>
            <a:lvl2pPr marL="731520" indent="0">
              <a:buNone/>
              <a:defRPr/>
            </a:lvl2pPr>
          </a:lstStyle>
          <a:p>
            <a:pPr lvl="0"/>
            <a:r>
              <a:rPr lang="en-US" dirty="0"/>
              <a:t>Click to edit Master text styles</a:t>
            </a:r>
          </a:p>
        </p:txBody>
      </p:sp>
      <p:sp>
        <p:nvSpPr>
          <p:cNvPr id="26" name="Text Placeholder 16">
            <a:extLst>
              <a:ext uri="{FF2B5EF4-FFF2-40B4-BE49-F238E27FC236}">
                <a16:creationId xmlns:a16="http://schemas.microsoft.com/office/drawing/2014/main" id="{FE0FA12F-B74E-452A-A485-D8B0B91D2283}"/>
              </a:ext>
            </a:extLst>
          </p:cNvPr>
          <p:cNvSpPr>
            <a:spLocks noGrp="1"/>
          </p:cNvSpPr>
          <p:nvPr>
            <p:ph type="body" sz="quarter" idx="12"/>
          </p:nvPr>
        </p:nvSpPr>
        <p:spPr>
          <a:xfrm>
            <a:off x="6991950" y="2269036"/>
            <a:ext cx="6906928" cy="554094"/>
          </a:xfrm>
        </p:spPr>
        <p:txBody>
          <a:bodyPr lIns="182880" tIns="45720"/>
          <a:lstStyle>
            <a:lvl1pPr marL="0" indent="0" algn="l" defTabSz="731520" rtl="0" eaLnBrk="1" latinLnBrk="0" hangingPunct="1">
              <a:lnSpc>
                <a:spcPct val="90000"/>
              </a:lnSpc>
              <a:spcBef>
                <a:spcPts val="0"/>
              </a:spcBef>
              <a:buFontTx/>
              <a:buNone/>
              <a:defRPr lang="en-US" sz="1440" b="0" i="0" kern="1200" dirty="0" smtClean="0">
                <a:solidFill>
                  <a:schemeClr val="tx1"/>
                </a:solidFill>
                <a:latin typeface="+mn-lt"/>
                <a:ea typeface="+mn-ea"/>
                <a:cs typeface="Amazon Ember Regular" charset="0"/>
              </a:defRPr>
            </a:lvl1pPr>
            <a:lvl2pPr marL="731520" indent="0">
              <a:buNone/>
              <a:defRPr/>
            </a:lvl2pPr>
          </a:lstStyle>
          <a:p>
            <a:pPr lvl="0"/>
            <a:r>
              <a:rPr lang="en-US" dirty="0"/>
              <a:t>Click to edit Master text styles</a:t>
            </a:r>
          </a:p>
        </p:txBody>
      </p:sp>
      <p:sp>
        <p:nvSpPr>
          <p:cNvPr id="27" name="Text Placeholder 14">
            <a:extLst>
              <a:ext uri="{FF2B5EF4-FFF2-40B4-BE49-F238E27FC236}">
                <a16:creationId xmlns:a16="http://schemas.microsoft.com/office/drawing/2014/main" id="{7796576D-D464-469B-BACF-F0E85FF64402}"/>
              </a:ext>
            </a:extLst>
          </p:cNvPr>
          <p:cNvSpPr>
            <a:spLocks noGrp="1"/>
          </p:cNvSpPr>
          <p:nvPr>
            <p:ph type="body" sz="quarter" idx="13"/>
          </p:nvPr>
        </p:nvSpPr>
        <p:spPr>
          <a:xfrm>
            <a:off x="6991950" y="1836159"/>
            <a:ext cx="6906926" cy="392606"/>
          </a:xfrm>
        </p:spPr>
        <p:txBody>
          <a:bodyPr lIns="182880" tIns="91440"/>
          <a:lstStyle>
            <a:lvl1pPr marL="0" indent="0" algn="l" defTabSz="731520" rtl="0" eaLnBrk="1" latinLnBrk="0" hangingPunct="1">
              <a:lnSpc>
                <a:spcPct val="90000"/>
              </a:lnSpc>
              <a:spcBef>
                <a:spcPts val="960"/>
              </a:spcBef>
              <a:buFontTx/>
              <a:buNone/>
              <a:defRPr lang="en-US" sz="2240" b="1" i="0" kern="1200" dirty="0" smtClean="0">
                <a:solidFill>
                  <a:schemeClr val="accent1"/>
                </a:solidFill>
                <a:latin typeface="+mn-lt"/>
                <a:ea typeface="+mn-ea"/>
                <a:cs typeface="Amazon Ember Regular" charset="0"/>
              </a:defRPr>
            </a:lvl1pPr>
          </a:lstStyle>
          <a:p>
            <a:pPr lvl="0"/>
            <a:r>
              <a:rPr lang="en-US" dirty="0"/>
              <a:t>Click to edit Master text style</a:t>
            </a:r>
          </a:p>
        </p:txBody>
      </p:sp>
      <p:sp>
        <p:nvSpPr>
          <p:cNvPr id="28" name="Text Placeholder 16">
            <a:extLst>
              <a:ext uri="{FF2B5EF4-FFF2-40B4-BE49-F238E27FC236}">
                <a16:creationId xmlns:a16="http://schemas.microsoft.com/office/drawing/2014/main" id="{32CBFD9D-7533-4783-8159-EE601946B063}"/>
              </a:ext>
            </a:extLst>
          </p:cNvPr>
          <p:cNvSpPr>
            <a:spLocks noGrp="1"/>
          </p:cNvSpPr>
          <p:nvPr>
            <p:ph type="body" sz="quarter" idx="14"/>
          </p:nvPr>
        </p:nvSpPr>
        <p:spPr>
          <a:xfrm>
            <a:off x="7317285" y="4047481"/>
            <a:ext cx="6581590" cy="554094"/>
          </a:xfrm>
        </p:spPr>
        <p:txBody>
          <a:bodyPr lIns="182880" tIns="45720"/>
          <a:lstStyle>
            <a:lvl1pPr marL="0" indent="0" algn="l" defTabSz="731520" rtl="0" eaLnBrk="1" latinLnBrk="0" hangingPunct="1">
              <a:lnSpc>
                <a:spcPct val="90000"/>
              </a:lnSpc>
              <a:spcBef>
                <a:spcPts val="0"/>
              </a:spcBef>
              <a:buFontTx/>
              <a:buNone/>
              <a:defRPr lang="en-US" sz="1440" b="0" i="0" kern="1200" dirty="0" smtClean="0">
                <a:solidFill>
                  <a:schemeClr val="tx1"/>
                </a:solidFill>
                <a:latin typeface="+mn-lt"/>
                <a:ea typeface="+mn-ea"/>
                <a:cs typeface="Amazon Ember Regular" charset="0"/>
              </a:defRPr>
            </a:lvl1pPr>
            <a:lvl2pPr marL="731520" indent="0">
              <a:buNone/>
              <a:defRPr/>
            </a:lvl2pPr>
          </a:lstStyle>
          <a:p>
            <a:pPr lvl="0"/>
            <a:r>
              <a:rPr lang="en-US" dirty="0"/>
              <a:t>Click to edit Master text styles</a:t>
            </a:r>
          </a:p>
        </p:txBody>
      </p:sp>
      <p:sp>
        <p:nvSpPr>
          <p:cNvPr id="29" name="Text Placeholder 14">
            <a:extLst>
              <a:ext uri="{FF2B5EF4-FFF2-40B4-BE49-F238E27FC236}">
                <a16:creationId xmlns:a16="http://schemas.microsoft.com/office/drawing/2014/main" id="{1D31B3D9-01F1-4F43-B225-2B1060139F03}"/>
              </a:ext>
            </a:extLst>
          </p:cNvPr>
          <p:cNvSpPr>
            <a:spLocks noGrp="1"/>
          </p:cNvSpPr>
          <p:nvPr>
            <p:ph type="body" sz="quarter" idx="15"/>
          </p:nvPr>
        </p:nvSpPr>
        <p:spPr>
          <a:xfrm>
            <a:off x="7317284" y="3614604"/>
            <a:ext cx="6581592" cy="392606"/>
          </a:xfrm>
        </p:spPr>
        <p:txBody>
          <a:bodyPr lIns="182880" tIns="91440"/>
          <a:lstStyle>
            <a:lvl1pPr marL="0" indent="0" algn="l" defTabSz="731520" rtl="0" eaLnBrk="1" latinLnBrk="0" hangingPunct="1">
              <a:lnSpc>
                <a:spcPct val="90000"/>
              </a:lnSpc>
              <a:spcBef>
                <a:spcPts val="960"/>
              </a:spcBef>
              <a:buFontTx/>
              <a:buNone/>
              <a:defRPr lang="en-US" sz="2240" b="1" i="0" kern="1200" dirty="0" smtClean="0">
                <a:solidFill>
                  <a:schemeClr val="accent1"/>
                </a:solidFill>
                <a:latin typeface="+mn-lt"/>
                <a:ea typeface="+mn-ea"/>
                <a:cs typeface="Amazon Ember Regular" charset="0"/>
              </a:defRPr>
            </a:lvl1pPr>
          </a:lstStyle>
          <a:p>
            <a:pPr lvl="0"/>
            <a:r>
              <a:rPr lang="en-US" dirty="0"/>
              <a:t>Click to edit Master text style</a:t>
            </a:r>
          </a:p>
        </p:txBody>
      </p:sp>
      <p:sp>
        <p:nvSpPr>
          <p:cNvPr id="30" name="Text Placeholder 16">
            <a:extLst>
              <a:ext uri="{FF2B5EF4-FFF2-40B4-BE49-F238E27FC236}">
                <a16:creationId xmlns:a16="http://schemas.microsoft.com/office/drawing/2014/main" id="{A9AB1286-D906-488B-8C3C-ECDACFEF62A4}"/>
              </a:ext>
            </a:extLst>
          </p:cNvPr>
          <p:cNvSpPr>
            <a:spLocks noGrp="1"/>
          </p:cNvSpPr>
          <p:nvPr>
            <p:ph type="body" sz="quarter" idx="16"/>
          </p:nvPr>
        </p:nvSpPr>
        <p:spPr>
          <a:xfrm>
            <a:off x="6991949" y="5902532"/>
            <a:ext cx="6906930" cy="554094"/>
          </a:xfrm>
        </p:spPr>
        <p:txBody>
          <a:bodyPr lIns="182880" tIns="45720"/>
          <a:lstStyle>
            <a:lvl1pPr marL="0" indent="0" algn="l" defTabSz="731520" rtl="0" eaLnBrk="1" latinLnBrk="0" hangingPunct="1">
              <a:lnSpc>
                <a:spcPct val="90000"/>
              </a:lnSpc>
              <a:spcBef>
                <a:spcPts val="0"/>
              </a:spcBef>
              <a:buFontTx/>
              <a:buNone/>
              <a:defRPr lang="en-US" sz="1440" b="0" i="0" kern="1200" dirty="0" smtClean="0">
                <a:solidFill>
                  <a:schemeClr val="tx1"/>
                </a:solidFill>
                <a:latin typeface="+mn-lt"/>
                <a:ea typeface="+mn-ea"/>
                <a:cs typeface="Amazon Ember Regular" charset="0"/>
              </a:defRPr>
            </a:lvl1pPr>
            <a:lvl2pPr marL="731520" indent="0">
              <a:buNone/>
              <a:defRPr/>
            </a:lvl2pPr>
          </a:lstStyle>
          <a:p>
            <a:pPr lvl="0"/>
            <a:r>
              <a:rPr lang="en-US" dirty="0"/>
              <a:t>Click to edit Master text styles</a:t>
            </a:r>
          </a:p>
        </p:txBody>
      </p:sp>
      <p:sp>
        <p:nvSpPr>
          <p:cNvPr id="31" name="Text Placeholder 14">
            <a:extLst>
              <a:ext uri="{FF2B5EF4-FFF2-40B4-BE49-F238E27FC236}">
                <a16:creationId xmlns:a16="http://schemas.microsoft.com/office/drawing/2014/main" id="{EED10809-08D8-4D93-A2CA-2A6BFBDEF7FF}"/>
              </a:ext>
            </a:extLst>
          </p:cNvPr>
          <p:cNvSpPr>
            <a:spLocks noGrp="1"/>
          </p:cNvSpPr>
          <p:nvPr>
            <p:ph type="body" sz="quarter" idx="17"/>
          </p:nvPr>
        </p:nvSpPr>
        <p:spPr>
          <a:xfrm>
            <a:off x="6991950" y="5469655"/>
            <a:ext cx="6906926" cy="392606"/>
          </a:xfrm>
        </p:spPr>
        <p:txBody>
          <a:bodyPr lIns="182880" tIns="91440"/>
          <a:lstStyle>
            <a:lvl1pPr marL="0" indent="0" algn="l" defTabSz="731520" rtl="0" eaLnBrk="1" latinLnBrk="0" hangingPunct="1">
              <a:lnSpc>
                <a:spcPct val="90000"/>
              </a:lnSpc>
              <a:spcBef>
                <a:spcPts val="960"/>
              </a:spcBef>
              <a:buFontTx/>
              <a:buNone/>
              <a:defRPr lang="en-US" sz="2240" b="1" i="0" kern="1200" dirty="0" smtClean="0">
                <a:solidFill>
                  <a:schemeClr val="accent1"/>
                </a:solidFill>
                <a:latin typeface="+mn-lt"/>
                <a:ea typeface="+mn-ea"/>
                <a:cs typeface="Amazon Ember Regular" charset="0"/>
              </a:defRPr>
            </a:lvl1pPr>
          </a:lstStyle>
          <a:p>
            <a:pPr lvl="0"/>
            <a:r>
              <a:rPr lang="en-US" dirty="0"/>
              <a:t>Click to edit Master text style</a:t>
            </a:r>
          </a:p>
        </p:txBody>
      </p:sp>
      <p:sp>
        <p:nvSpPr>
          <p:cNvPr id="14" name="Graphic 6499">
            <a:extLst>
              <a:ext uri="{FF2B5EF4-FFF2-40B4-BE49-F238E27FC236}">
                <a16:creationId xmlns:a16="http://schemas.microsoft.com/office/drawing/2014/main" id="{3974FF5F-C147-6D40-92C5-9AB0CCB459B2}"/>
              </a:ext>
            </a:extLst>
          </p:cNvPr>
          <p:cNvSpPr/>
          <p:nvPr userDrawn="1"/>
        </p:nvSpPr>
        <p:spPr>
          <a:xfrm>
            <a:off x="4323095" y="-44531"/>
            <a:ext cx="2396136" cy="8318662"/>
          </a:xfrm>
          <a:custGeom>
            <a:avLst/>
            <a:gdLst>
              <a:gd name="connsiteX0" fmla="*/ 0 w 1220323"/>
              <a:gd name="connsiteY0" fmla="*/ 4236595 h 4236594"/>
              <a:gd name="connsiteX1" fmla="*/ 1220324 w 1220323"/>
              <a:gd name="connsiteY1" fmla="*/ 2118297 h 4236594"/>
              <a:gd name="connsiteX2" fmla="*/ 0 w 1220323"/>
              <a:gd name="connsiteY2" fmla="*/ 0 h 4236594"/>
            </a:gdLst>
            <a:ahLst/>
            <a:cxnLst>
              <a:cxn ang="0">
                <a:pos x="connsiteX0" y="connsiteY0"/>
              </a:cxn>
              <a:cxn ang="0">
                <a:pos x="connsiteX1" y="connsiteY1"/>
              </a:cxn>
              <a:cxn ang="0">
                <a:pos x="connsiteX2" y="connsiteY2"/>
              </a:cxn>
            </a:cxnLst>
            <a:rect l="l" t="t" r="r" b="b"/>
            <a:pathLst>
              <a:path w="1220323" h="4236594">
                <a:moveTo>
                  <a:pt x="0" y="4236595"/>
                </a:moveTo>
                <a:cubicBezTo>
                  <a:pt x="729124" y="3811912"/>
                  <a:pt x="1220324" y="3023946"/>
                  <a:pt x="1220324" y="2118297"/>
                </a:cubicBezTo>
                <a:cubicBezTo>
                  <a:pt x="1220324" y="1212649"/>
                  <a:pt x="729124" y="424683"/>
                  <a:pt x="0" y="0"/>
                </a:cubicBezTo>
              </a:path>
            </a:pathLst>
          </a:custGeom>
          <a:solidFill>
            <a:srgbClr val="232F3E"/>
          </a:solidFill>
          <a:ln w="38100" cap="flat" cmpd="sng" algn="ctr">
            <a:gradFill>
              <a:gsLst>
                <a:gs pos="15000">
                  <a:schemeClr val="accent2"/>
                </a:gs>
                <a:gs pos="85000">
                  <a:schemeClr val="accent4"/>
                </a:gs>
              </a:gsLst>
              <a:lin ang="16200000" scaled="0"/>
            </a:gradFill>
            <a:prstDash val="solid"/>
            <a:tailEnd type="none"/>
          </a:ln>
          <a:effectLst/>
        </p:spPr>
        <p:txBody>
          <a:bodyPr lIns="292608" tIns="234086" rIns="292608" bIns="234086" rtlCol="0" anchor="ctr"/>
          <a:lstStyle/>
          <a:p>
            <a:pPr algn="ctr" defTabSz="914400"/>
            <a:endParaRPr lang="en-US" sz="4608" kern="0">
              <a:solidFill>
                <a:srgbClr val="FFFFFF"/>
              </a:solidFill>
              <a:latin typeface="Amazon Ember"/>
            </a:endParaRPr>
          </a:p>
        </p:txBody>
      </p:sp>
      <p:sp>
        <p:nvSpPr>
          <p:cNvPr id="17" name="Freeform: Shape 22">
            <a:extLst>
              <a:ext uri="{FF2B5EF4-FFF2-40B4-BE49-F238E27FC236}">
                <a16:creationId xmlns:a16="http://schemas.microsoft.com/office/drawing/2014/main" id="{D323373A-DABE-4B42-8C7B-1B3058E9C134}"/>
              </a:ext>
            </a:extLst>
          </p:cNvPr>
          <p:cNvSpPr/>
          <p:nvPr userDrawn="1"/>
        </p:nvSpPr>
        <p:spPr>
          <a:xfrm>
            <a:off x="5775770" y="1742526"/>
            <a:ext cx="1170432" cy="1170432"/>
          </a:xfrm>
          <a:custGeom>
            <a:avLst/>
            <a:gdLst>
              <a:gd name="connsiteX0" fmla="*/ 0 w 898326"/>
              <a:gd name="connsiteY0" fmla="*/ 449163 h 898326"/>
              <a:gd name="connsiteX1" fmla="*/ 449163 w 898326"/>
              <a:gd name="connsiteY1" fmla="*/ 0 h 898326"/>
              <a:gd name="connsiteX2" fmla="*/ 898326 w 898326"/>
              <a:gd name="connsiteY2" fmla="*/ 449163 h 898326"/>
              <a:gd name="connsiteX3" fmla="*/ 449163 w 898326"/>
              <a:gd name="connsiteY3" fmla="*/ 898326 h 898326"/>
              <a:gd name="connsiteX4" fmla="*/ 0 w 898326"/>
              <a:gd name="connsiteY4" fmla="*/ 449163 h 8983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8326" h="898326">
                <a:moveTo>
                  <a:pt x="0" y="449163"/>
                </a:moveTo>
                <a:cubicBezTo>
                  <a:pt x="0" y="201097"/>
                  <a:pt x="201097" y="0"/>
                  <a:pt x="449163" y="0"/>
                </a:cubicBezTo>
                <a:cubicBezTo>
                  <a:pt x="697229" y="0"/>
                  <a:pt x="898326" y="201097"/>
                  <a:pt x="898326" y="449163"/>
                </a:cubicBezTo>
                <a:cubicBezTo>
                  <a:pt x="898326" y="697229"/>
                  <a:pt x="697229" y="898326"/>
                  <a:pt x="449163" y="898326"/>
                </a:cubicBezTo>
                <a:cubicBezTo>
                  <a:pt x="201097" y="898326"/>
                  <a:pt x="0" y="697229"/>
                  <a:pt x="0" y="449163"/>
                </a:cubicBezTo>
                <a:close/>
              </a:path>
            </a:pathLst>
          </a:custGeom>
          <a:solidFill>
            <a:srgbClr val="232F3E"/>
          </a:solidFill>
          <a:ln w="38100" cap="flat" cmpd="sng" algn="ctr">
            <a:solidFill>
              <a:srgbClr val="60AD41"/>
            </a:solidFill>
            <a:prstDash val="solid"/>
          </a:ln>
          <a:effectLst>
            <a:innerShdw blurRad="114300">
              <a:prstClr val="black">
                <a:alpha val="60000"/>
              </a:prstClr>
            </a:innerShdw>
          </a:effectLst>
        </p:spPr>
        <p:txBody>
          <a:bodyPr lIns="292608" tIns="234086" rIns="292608" bIns="234086"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4608" b="0" i="0" u="none" strike="noStrike" kern="0" cap="none" spc="0" normalizeH="0" baseline="0" noProof="0">
              <a:ln>
                <a:noFill/>
              </a:ln>
              <a:solidFill>
                <a:srgbClr val="FFFFFF"/>
              </a:solidFill>
              <a:effectLst/>
              <a:uLnTx/>
              <a:uFillTx/>
              <a:latin typeface="Amazon Ember"/>
              <a:ea typeface="+mn-ea"/>
              <a:cs typeface="+mn-cs"/>
            </a:endParaRPr>
          </a:p>
        </p:txBody>
      </p:sp>
      <p:sp>
        <p:nvSpPr>
          <p:cNvPr id="19" name="Freeform: Shape 24">
            <a:extLst>
              <a:ext uri="{FF2B5EF4-FFF2-40B4-BE49-F238E27FC236}">
                <a16:creationId xmlns:a16="http://schemas.microsoft.com/office/drawing/2014/main" id="{62AB5D9D-4E40-8B4C-AF5A-077B6AE3449E}"/>
              </a:ext>
            </a:extLst>
          </p:cNvPr>
          <p:cNvSpPr/>
          <p:nvPr userDrawn="1"/>
        </p:nvSpPr>
        <p:spPr>
          <a:xfrm rot="840482">
            <a:off x="5775770" y="5375046"/>
            <a:ext cx="1170432" cy="1170432"/>
          </a:xfrm>
          <a:custGeom>
            <a:avLst/>
            <a:gdLst>
              <a:gd name="connsiteX0" fmla="*/ 0 w 898326"/>
              <a:gd name="connsiteY0" fmla="*/ 449163 h 898326"/>
              <a:gd name="connsiteX1" fmla="*/ 449163 w 898326"/>
              <a:gd name="connsiteY1" fmla="*/ 0 h 898326"/>
              <a:gd name="connsiteX2" fmla="*/ 898326 w 898326"/>
              <a:gd name="connsiteY2" fmla="*/ 449163 h 898326"/>
              <a:gd name="connsiteX3" fmla="*/ 449163 w 898326"/>
              <a:gd name="connsiteY3" fmla="*/ 898326 h 898326"/>
              <a:gd name="connsiteX4" fmla="*/ 0 w 898326"/>
              <a:gd name="connsiteY4" fmla="*/ 449163 h 8983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8326" h="898326">
                <a:moveTo>
                  <a:pt x="0" y="449163"/>
                </a:moveTo>
                <a:cubicBezTo>
                  <a:pt x="0" y="201097"/>
                  <a:pt x="201097" y="0"/>
                  <a:pt x="449163" y="0"/>
                </a:cubicBezTo>
                <a:cubicBezTo>
                  <a:pt x="697229" y="0"/>
                  <a:pt x="898326" y="201097"/>
                  <a:pt x="898326" y="449163"/>
                </a:cubicBezTo>
                <a:cubicBezTo>
                  <a:pt x="898326" y="697229"/>
                  <a:pt x="697229" y="898326"/>
                  <a:pt x="449163" y="898326"/>
                </a:cubicBezTo>
                <a:cubicBezTo>
                  <a:pt x="201097" y="898326"/>
                  <a:pt x="0" y="697229"/>
                  <a:pt x="0" y="449163"/>
                </a:cubicBezTo>
                <a:close/>
              </a:path>
            </a:pathLst>
          </a:custGeom>
          <a:solidFill>
            <a:srgbClr val="232F3E"/>
          </a:solidFill>
          <a:ln w="38100" cap="flat" cmpd="sng" algn="ctr">
            <a:solidFill>
              <a:srgbClr val="07A1BE"/>
            </a:solidFill>
            <a:prstDash val="solid"/>
          </a:ln>
          <a:effectLst>
            <a:innerShdw blurRad="114300">
              <a:prstClr val="black">
                <a:alpha val="60000"/>
              </a:prstClr>
            </a:innerShdw>
          </a:effectLst>
        </p:spPr>
        <p:txBody>
          <a:bodyPr lIns="292608" tIns="234086" rIns="292608" bIns="234086"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4608" b="0" i="0" u="none" strike="noStrike" kern="0" cap="none" spc="0" normalizeH="0" baseline="0" noProof="0">
              <a:ln>
                <a:noFill/>
              </a:ln>
              <a:solidFill>
                <a:srgbClr val="FFFFFF"/>
              </a:solidFill>
              <a:effectLst/>
              <a:uLnTx/>
              <a:uFillTx/>
              <a:latin typeface="Amazon Ember"/>
              <a:ea typeface="+mn-ea"/>
              <a:cs typeface="+mn-cs"/>
            </a:endParaRPr>
          </a:p>
        </p:txBody>
      </p:sp>
      <p:sp>
        <p:nvSpPr>
          <p:cNvPr id="21" name="Freeform: Shape 23">
            <a:extLst>
              <a:ext uri="{FF2B5EF4-FFF2-40B4-BE49-F238E27FC236}">
                <a16:creationId xmlns:a16="http://schemas.microsoft.com/office/drawing/2014/main" id="{3D2E2583-1C8B-D742-9475-818D33734E0E}"/>
              </a:ext>
            </a:extLst>
          </p:cNvPr>
          <p:cNvSpPr/>
          <p:nvPr userDrawn="1"/>
        </p:nvSpPr>
        <p:spPr>
          <a:xfrm>
            <a:off x="6101613" y="3529584"/>
            <a:ext cx="1170432" cy="1170432"/>
          </a:xfrm>
          <a:custGeom>
            <a:avLst/>
            <a:gdLst>
              <a:gd name="connsiteX0" fmla="*/ 0 w 898326"/>
              <a:gd name="connsiteY0" fmla="*/ 449163 h 898326"/>
              <a:gd name="connsiteX1" fmla="*/ 449163 w 898326"/>
              <a:gd name="connsiteY1" fmla="*/ 0 h 898326"/>
              <a:gd name="connsiteX2" fmla="*/ 898326 w 898326"/>
              <a:gd name="connsiteY2" fmla="*/ 449163 h 898326"/>
              <a:gd name="connsiteX3" fmla="*/ 449163 w 898326"/>
              <a:gd name="connsiteY3" fmla="*/ 898326 h 898326"/>
              <a:gd name="connsiteX4" fmla="*/ 0 w 898326"/>
              <a:gd name="connsiteY4" fmla="*/ 449163 h 8983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8326" h="898326">
                <a:moveTo>
                  <a:pt x="0" y="449163"/>
                </a:moveTo>
                <a:cubicBezTo>
                  <a:pt x="0" y="201097"/>
                  <a:pt x="201097" y="0"/>
                  <a:pt x="449163" y="0"/>
                </a:cubicBezTo>
                <a:cubicBezTo>
                  <a:pt x="697229" y="0"/>
                  <a:pt x="898326" y="201097"/>
                  <a:pt x="898326" y="449163"/>
                </a:cubicBezTo>
                <a:cubicBezTo>
                  <a:pt x="898326" y="697229"/>
                  <a:pt x="697229" y="898326"/>
                  <a:pt x="449163" y="898326"/>
                </a:cubicBezTo>
                <a:cubicBezTo>
                  <a:pt x="201097" y="898326"/>
                  <a:pt x="0" y="697229"/>
                  <a:pt x="0" y="449163"/>
                </a:cubicBezTo>
                <a:close/>
              </a:path>
            </a:pathLst>
          </a:custGeom>
          <a:solidFill>
            <a:srgbClr val="232F3E"/>
          </a:solidFill>
          <a:ln w="38100" cap="flat" cmpd="sng" algn="ctr">
            <a:solidFill>
              <a:srgbClr val="35A77E"/>
            </a:solidFill>
            <a:prstDash val="solid"/>
          </a:ln>
          <a:effectLst>
            <a:innerShdw blurRad="114300">
              <a:prstClr val="black">
                <a:alpha val="60000"/>
              </a:prstClr>
            </a:innerShdw>
          </a:effectLst>
        </p:spPr>
        <p:txBody>
          <a:bodyPr lIns="292608" tIns="234086" rIns="292608" bIns="234086"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4608" b="0" i="0" u="none" strike="noStrike" kern="0" cap="none" spc="0" normalizeH="0" baseline="0" noProof="0">
              <a:ln>
                <a:noFill/>
              </a:ln>
              <a:solidFill>
                <a:srgbClr val="FFFFFF"/>
              </a:solidFill>
              <a:effectLst/>
              <a:uLnTx/>
              <a:uFillTx/>
              <a:latin typeface="Amazon Ember"/>
              <a:ea typeface="+mn-ea"/>
              <a:cs typeface="+mn-cs"/>
            </a:endParaRPr>
          </a:p>
        </p:txBody>
      </p:sp>
    </p:spTree>
    <p:extLst>
      <p:ext uri="{BB962C8B-B14F-4D97-AF65-F5344CB8AC3E}">
        <p14:creationId xmlns:p14="http://schemas.microsoft.com/office/powerpoint/2010/main" val="3354516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Title with bar">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4C3DCAE-F816-404E-A978-EC61034D740D}"/>
              </a:ext>
            </a:extLst>
          </p:cNvPr>
          <p:cNvSpPr/>
          <p:nvPr userDrawn="1"/>
        </p:nvSpPr>
        <p:spPr>
          <a:xfrm>
            <a:off x="0" y="0"/>
            <a:ext cx="14630400" cy="1471334"/>
          </a:xfrm>
          <a:prstGeom prst="rect">
            <a:avLst/>
          </a:prstGeom>
          <a:solidFill>
            <a:srgbClr val="232F3E"/>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algn="ctr"/>
            <a:endParaRPr lang="en-US" sz="4608" dirty="0" err="1">
              <a:solidFill>
                <a:schemeClr val="tx1"/>
              </a:solidFill>
            </a:endParaRPr>
          </a:p>
        </p:txBody>
      </p:sp>
      <p:sp>
        <p:nvSpPr>
          <p:cNvPr id="3" name="Title Placeholder 1">
            <a:extLst>
              <a:ext uri="{FF2B5EF4-FFF2-40B4-BE49-F238E27FC236}">
                <a16:creationId xmlns:a16="http://schemas.microsoft.com/office/drawing/2014/main" id="{76CB2A42-BFAB-4D2F-BCCD-5492D3042B65}"/>
              </a:ext>
            </a:extLst>
          </p:cNvPr>
          <p:cNvSpPr>
            <a:spLocks noGrp="1"/>
          </p:cNvSpPr>
          <p:nvPr>
            <p:ph type="title"/>
          </p:nvPr>
        </p:nvSpPr>
        <p:spPr>
          <a:xfrm>
            <a:off x="731520" y="457200"/>
            <a:ext cx="13167360" cy="1098298"/>
          </a:xfrm>
          <a:prstGeom prst="rect">
            <a:avLst/>
          </a:prstGeom>
        </p:spPr>
        <p:txBody>
          <a:bodyPr vert="horz" lIns="0" tIns="0" rIns="0" bIns="0" rtlCol="0" anchor="t" anchorCtr="0">
            <a:noAutofit/>
          </a:bodyPr>
          <a:lstStyle/>
          <a:p>
            <a:r>
              <a:rPr lang="en-US"/>
              <a:t>Click to edit Master title style</a:t>
            </a:r>
            <a:endParaRPr lang="en-US" dirty="0"/>
          </a:p>
        </p:txBody>
      </p:sp>
      <p:cxnSp>
        <p:nvCxnSpPr>
          <p:cNvPr id="5" name="Straight Connector 4">
            <a:extLst>
              <a:ext uri="{FF2B5EF4-FFF2-40B4-BE49-F238E27FC236}">
                <a16:creationId xmlns:a16="http://schemas.microsoft.com/office/drawing/2014/main" id="{76C6FEAE-CF8F-3843-AC72-49AF717AA388}"/>
              </a:ext>
            </a:extLst>
          </p:cNvPr>
          <p:cNvCxnSpPr>
            <a:cxnSpLocks/>
          </p:cNvCxnSpPr>
          <p:nvPr userDrawn="1"/>
        </p:nvCxnSpPr>
        <p:spPr>
          <a:xfrm flipH="1">
            <a:off x="0" y="1299200"/>
            <a:ext cx="14630400" cy="0"/>
          </a:xfrm>
          <a:prstGeom prst="line">
            <a:avLst/>
          </a:prstGeom>
          <a:solidFill>
            <a:srgbClr val="232F3E"/>
          </a:solidFill>
          <a:ln w="57150" cap="flat" cmpd="sng" algn="ctr">
            <a:gradFill flip="none" rotWithShape="1">
              <a:gsLst>
                <a:gs pos="21000">
                  <a:schemeClr val="accent2"/>
                </a:gs>
                <a:gs pos="85000">
                  <a:schemeClr val="accent4"/>
                </a:gs>
              </a:gsLst>
              <a:lin ang="0" scaled="1"/>
              <a:tileRect/>
            </a:gradFill>
            <a:prstDash val="solid"/>
            <a:tailEnd type="none"/>
          </a:ln>
          <a:effectLst/>
        </p:spPr>
      </p:cxnSp>
    </p:spTree>
    <p:extLst>
      <p:ext uri="{BB962C8B-B14F-4D97-AF65-F5344CB8AC3E}">
        <p14:creationId xmlns:p14="http://schemas.microsoft.com/office/powerpoint/2010/main" val="3973538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Divider_Slide_and_Subtitle">
    <p:bg>
      <p:bgRef idx="1001">
        <a:schemeClr val="bg2"/>
      </p:bgRef>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391C32C7-59F5-DF47-8723-035723E617D2}"/>
              </a:ext>
            </a:extLst>
          </p:cNvPr>
          <p:cNvPicPr>
            <a:picLocks noChangeAspect="1"/>
          </p:cNvPicPr>
          <p:nvPr/>
        </p:nvPicPr>
        <p:blipFill>
          <a:blip r:embed="rId2" r:link="rId3"/>
          <a:stretch>
            <a:fillRect/>
          </a:stretch>
        </p:blipFill>
        <p:spPr>
          <a:xfrm>
            <a:off x="0" y="0"/>
            <a:ext cx="14630400" cy="8229600"/>
          </a:xfrm>
          <a:prstGeom prst="rect">
            <a:avLst/>
          </a:prstGeom>
        </p:spPr>
      </p:pic>
      <p:sp>
        <p:nvSpPr>
          <p:cNvPr id="2" name="Title 1"/>
          <p:cNvSpPr>
            <a:spLocks noGrp="1"/>
          </p:cNvSpPr>
          <p:nvPr>
            <p:ph type="title"/>
          </p:nvPr>
        </p:nvSpPr>
        <p:spPr>
          <a:xfrm>
            <a:off x="548640" y="3108960"/>
            <a:ext cx="12435840" cy="1488168"/>
          </a:xfrm>
        </p:spPr>
        <p:txBody>
          <a:bodyPr anchor="ctr">
            <a:noAutofit/>
          </a:bodyPr>
          <a:lstStyle>
            <a:lvl1pPr algn="l">
              <a:defRPr sz="6400" b="1" i="0" cap="none">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9C2E74A-1C76-BA45-B688-EBC1722762EA}"/>
              </a:ext>
            </a:extLst>
          </p:cNvPr>
          <p:cNvSpPr>
            <a:spLocks noGrp="1"/>
          </p:cNvSpPr>
          <p:nvPr>
            <p:ph type="body" sz="quarter" idx="10"/>
          </p:nvPr>
        </p:nvSpPr>
        <p:spPr>
          <a:xfrm>
            <a:off x="548640" y="4752341"/>
            <a:ext cx="8219440" cy="783078"/>
          </a:xfrm>
          <a:prstGeom prst="rect">
            <a:avLst/>
          </a:prstGeom>
        </p:spPr>
        <p:txBody>
          <a:bodyPr/>
          <a:lstStyle>
            <a:lvl1pPr>
              <a:defRPr sz="2900"/>
            </a:lvl1pPr>
            <a:lvl2pPr marL="731520" indent="0">
              <a:buNone/>
              <a:defRPr/>
            </a:lvl2pPr>
          </a:lstStyle>
          <a:p>
            <a:pPr lvl="0"/>
            <a:r>
              <a:rPr lang="en-US"/>
              <a:t>Click to edit Master text styles</a:t>
            </a:r>
          </a:p>
        </p:txBody>
      </p:sp>
      <p:pic>
        <p:nvPicPr>
          <p:cNvPr id="5" name="Picture 4" descr="A close up of a logo&#10;&#10;Description automatically generated">
            <a:extLst>
              <a:ext uri="{FF2B5EF4-FFF2-40B4-BE49-F238E27FC236}">
                <a16:creationId xmlns:a16="http://schemas.microsoft.com/office/drawing/2014/main" id="{2612D7D1-BC3C-0E48-8498-E6735EB61DA5}"/>
              </a:ext>
            </a:extLst>
          </p:cNvPr>
          <p:cNvPicPr>
            <a:picLocks noChangeAspect="1"/>
          </p:cNvPicPr>
          <p:nvPr userDrawn="1"/>
        </p:nvPicPr>
        <p:blipFill>
          <a:blip r:embed="rId4"/>
          <a:stretch>
            <a:fillRect/>
          </a:stretch>
        </p:blipFill>
        <p:spPr>
          <a:xfrm>
            <a:off x="0" y="0"/>
            <a:ext cx="14630400" cy="8229600"/>
          </a:xfrm>
          <a:prstGeom prst="rect">
            <a:avLst/>
          </a:prstGeom>
        </p:spPr>
      </p:pic>
    </p:spTree>
    <p:extLst>
      <p:ext uri="{BB962C8B-B14F-4D97-AF65-F5344CB8AC3E}">
        <p14:creationId xmlns:p14="http://schemas.microsoft.com/office/powerpoint/2010/main" val="19586748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Section Slide Option 1">
    <p:bg>
      <p:bgRef idx="1001">
        <a:schemeClr val="bg1"/>
      </p:bgRef>
    </p:bg>
    <p:spTree>
      <p:nvGrpSpPr>
        <p:cNvPr id="1" name=""/>
        <p:cNvGrpSpPr/>
        <p:nvPr/>
      </p:nvGrpSpPr>
      <p:grpSpPr>
        <a:xfrm>
          <a:off x="0" y="0"/>
          <a:ext cx="0" cy="0"/>
          <a:chOff x="0" y="0"/>
          <a:chExt cx="0" cy="0"/>
        </a:xfrm>
      </p:grpSpPr>
      <p:sp>
        <p:nvSpPr>
          <p:cNvPr id="81" name="Rectangle 80">
            <a:extLst>
              <a:ext uri="{FF2B5EF4-FFF2-40B4-BE49-F238E27FC236}">
                <a16:creationId xmlns:a16="http://schemas.microsoft.com/office/drawing/2014/main" id="{C60E932C-F8AA-4F65-90B7-C4FE6CC32F84}"/>
              </a:ext>
            </a:extLst>
          </p:cNvPr>
          <p:cNvSpPr/>
          <p:nvPr userDrawn="1"/>
        </p:nvSpPr>
        <p:spPr>
          <a:xfrm>
            <a:off x="0" y="0"/>
            <a:ext cx="14630400" cy="82296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algn="ctr"/>
            <a:endParaRPr lang="en-US" sz="4608" dirty="0" err="1">
              <a:solidFill>
                <a:schemeClr val="tx1"/>
              </a:solidFill>
            </a:endParaRPr>
          </a:p>
        </p:txBody>
      </p:sp>
      <p:pic>
        <p:nvPicPr>
          <p:cNvPr id="13" name="Picture 12">
            <a:extLst>
              <a:ext uri="{FF2B5EF4-FFF2-40B4-BE49-F238E27FC236}">
                <a16:creationId xmlns:a16="http://schemas.microsoft.com/office/drawing/2014/main" id="{960B1472-202D-440E-B13B-4021116B2ED6}"/>
              </a:ext>
            </a:extLst>
          </p:cNvPr>
          <p:cNvPicPr>
            <a:picLocks noChangeAspect="1"/>
          </p:cNvPicPr>
          <p:nvPr userDrawn="1"/>
        </p:nvPicPr>
        <p:blipFill rotWithShape="1">
          <a:blip r:embed="rId2"/>
          <a:srcRect t="2464" r="14292" b="2464"/>
          <a:stretch/>
        </p:blipFill>
        <p:spPr>
          <a:xfrm>
            <a:off x="9329535" y="0"/>
            <a:ext cx="5300866" cy="8229600"/>
          </a:xfrm>
          <a:prstGeom prst="rect">
            <a:avLst/>
          </a:prstGeom>
        </p:spPr>
      </p:pic>
      <p:sp>
        <p:nvSpPr>
          <p:cNvPr id="85" name="Rectangle 84">
            <a:extLst>
              <a:ext uri="{FF2B5EF4-FFF2-40B4-BE49-F238E27FC236}">
                <a16:creationId xmlns:a16="http://schemas.microsoft.com/office/drawing/2014/main" id="{3AF2D64E-7699-4B5F-988B-3F2116A9E197}"/>
              </a:ext>
            </a:extLst>
          </p:cNvPr>
          <p:cNvSpPr/>
          <p:nvPr userDrawn="1"/>
        </p:nvSpPr>
        <p:spPr bwMode="white">
          <a:xfrm>
            <a:off x="0" y="0"/>
            <a:ext cx="14630400" cy="8229600"/>
          </a:xfrm>
          <a:prstGeom prst="rect">
            <a:avLst/>
          </a:prstGeom>
          <a:solidFill>
            <a:schemeClr val="bg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algn="ctr"/>
            <a:endParaRPr lang="en-US" sz="4608" dirty="0" err="1">
              <a:solidFill>
                <a:schemeClr val="tx1"/>
              </a:solidFill>
            </a:endParaRPr>
          </a:p>
        </p:txBody>
      </p:sp>
      <p:sp>
        <p:nvSpPr>
          <p:cNvPr id="83" name="TextBox 82">
            <a:extLst>
              <a:ext uri="{FF2B5EF4-FFF2-40B4-BE49-F238E27FC236}">
                <a16:creationId xmlns:a16="http://schemas.microsoft.com/office/drawing/2014/main" id="{06E59C74-BA02-4D75-AAE3-21544EDF8921}"/>
              </a:ext>
            </a:extLst>
          </p:cNvPr>
          <p:cNvSpPr txBox="1"/>
          <p:nvPr userDrawn="1"/>
        </p:nvSpPr>
        <p:spPr bwMode="black">
          <a:xfrm>
            <a:off x="12545568" y="7406641"/>
            <a:ext cx="1353312" cy="251749"/>
          </a:xfrm>
          <a:prstGeom prst="rect">
            <a:avLst/>
          </a:prstGeom>
          <a:noFill/>
        </p:spPr>
        <p:txBody>
          <a:bodyPr wrap="square" lIns="0" tIns="0" rIns="0" bIns="0" rtlCol="0" anchor="ctr" anchorCtr="0">
            <a:noAutofit/>
          </a:bodyPr>
          <a:lstStyle/>
          <a:p>
            <a:pPr algn="r"/>
            <a:fld id="{E1628AAE-5A61-43EB-BBD4-97DB23400D9C}" type="slidenum">
              <a:rPr lang="en-US" sz="1280" smtClean="0">
                <a:solidFill>
                  <a:schemeClr val="tx1">
                    <a:lumMod val="25000"/>
                    <a:lumOff val="75000"/>
                  </a:schemeClr>
                </a:solidFill>
              </a:rPr>
              <a:t>‹#›</a:t>
            </a:fld>
            <a:endParaRPr lang="en-US" sz="1280" dirty="0">
              <a:solidFill>
                <a:schemeClr val="tx1">
                  <a:lumMod val="25000"/>
                  <a:lumOff val="75000"/>
                </a:schemeClr>
              </a:solidFill>
            </a:endParaRPr>
          </a:p>
        </p:txBody>
      </p:sp>
      <p:sp>
        <p:nvSpPr>
          <p:cNvPr id="79" name="Text Placeholder 11">
            <a:extLst>
              <a:ext uri="{FF2B5EF4-FFF2-40B4-BE49-F238E27FC236}">
                <a16:creationId xmlns:a16="http://schemas.microsoft.com/office/drawing/2014/main" id="{74B13E59-08A4-4875-A074-5CB651569D5A}"/>
              </a:ext>
            </a:extLst>
          </p:cNvPr>
          <p:cNvSpPr>
            <a:spLocks noGrp="1"/>
          </p:cNvSpPr>
          <p:nvPr userDrawn="1">
            <p:ph type="body" sz="quarter" idx="13" hasCustomPrompt="1"/>
          </p:nvPr>
        </p:nvSpPr>
        <p:spPr>
          <a:xfrm>
            <a:off x="747133" y="4338320"/>
            <a:ext cx="9666531" cy="695958"/>
          </a:xfrm>
        </p:spPr>
        <p:txBody>
          <a:bodyPr/>
          <a:lstStyle>
            <a:lvl1pPr marL="0" indent="0" algn="l">
              <a:spcBef>
                <a:spcPts val="0"/>
              </a:spcBef>
              <a:buNone/>
              <a:defRPr>
                <a:solidFill>
                  <a:schemeClr val="accent1"/>
                </a:solidFill>
              </a:defRPr>
            </a:lvl1pPr>
          </a:lstStyle>
          <a:p>
            <a:pPr lvl="0"/>
            <a:r>
              <a:rPr lang="en-US" dirty="0"/>
              <a:t>Section subhead</a:t>
            </a:r>
          </a:p>
        </p:txBody>
      </p:sp>
      <p:sp>
        <p:nvSpPr>
          <p:cNvPr id="80" name="Text Placeholder 8">
            <a:extLst>
              <a:ext uri="{FF2B5EF4-FFF2-40B4-BE49-F238E27FC236}">
                <a16:creationId xmlns:a16="http://schemas.microsoft.com/office/drawing/2014/main" id="{9981F4FC-DF7D-4205-8E45-D56DFCD45C39}"/>
              </a:ext>
            </a:extLst>
          </p:cNvPr>
          <p:cNvSpPr>
            <a:spLocks noGrp="1"/>
          </p:cNvSpPr>
          <p:nvPr userDrawn="1">
            <p:ph type="body" sz="quarter" idx="12" hasCustomPrompt="1"/>
          </p:nvPr>
        </p:nvSpPr>
        <p:spPr>
          <a:xfrm>
            <a:off x="747133" y="2915921"/>
            <a:ext cx="13151747" cy="1298024"/>
          </a:xfrm>
        </p:spPr>
        <p:txBody>
          <a:bodyPr anchor="b" anchorCtr="0">
            <a:noAutofit/>
          </a:bodyPr>
          <a:lstStyle>
            <a:lvl1pPr marL="0" indent="0" algn="l">
              <a:spcBef>
                <a:spcPts val="0"/>
              </a:spcBef>
              <a:buNone/>
              <a:defRPr sz="6400" b="1" baseline="0">
                <a:solidFill>
                  <a:schemeClr val="tx1"/>
                </a:solidFill>
                <a:latin typeface="+mj-lt"/>
              </a:defRPr>
            </a:lvl1pPr>
          </a:lstStyle>
          <a:p>
            <a:pPr lvl="0"/>
            <a:r>
              <a:rPr lang="en-US" dirty="0"/>
              <a:t>Section header</a:t>
            </a:r>
          </a:p>
        </p:txBody>
      </p:sp>
      <p:sp>
        <p:nvSpPr>
          <p:cNvPr id="87" name="TextBox 86">
            <a:extLst>
              <a:ext uri="{FF2B5EF4-FFF2-40B4-BE49-F238E27FC236}">
                <a16:creationId xmlns:a16="http://schemas.microsoft.com/office/drawing/2014/main" id="{BE52B3DC-95D4-43F4-835D-BF10B7DDD102}"/>
              </a:ext>
            </a:extLst>
          </p:cNvPr>
          <p:cNvSpPr txBox="1"/>
          <p:nvPr userDrawn="1"/>
        </p:nvSpPr>
        <p:spPr bwMode="black">
          <a:xfrm>
            <a:off x="7423939" y="7406641"/>
            <a:ext cx="5831070" cy="251749"/>
          </a:xfrm>
          <a:prstGeom prst="rect">
            <a:avLst/>
          </a:prstGeom>
          <a:noFill/>
        </p:spPr>
        <p:txBody>
          <a:bodyPr wrap="square" lIns="0" tIns="0" rIns="0" bIns="0" rtlCol="0" anchor="ctr" anchorCtr="0">
            <a:noAutofit/>
          </a:bodyPr>
          <a:lstStyle/>
          <a:p>
            <a:pPr algn="r"/>
            <a:r>
              <a:rPr lang="en-US" sz="1280" dirty="0">
                <a:solidFill>
                  <a:schemeClr val="tx1">
                    <a:lumMod val="25000"/>
                    <a:lumOff val="75000"/>
                  </a:schemeClr>
                </a:solidFill>
              </a:rPr>
              <a:t>© 2019 Amazon Web Services, Inc. or its affiliates. All rights reserved   </a:t>
            </a:r>
            <a:r>
              <a:rPr lang="en-US" sz="1280" b="1" dirty="0">
                <a:solidFill>
                  <a:schemeClr val="accent1"/>
                </a:solidFill>
              </a:rPr>
              <a:t>|</a:t>
            </a: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47133" y="7658389"/>
            <a:ext cx="1302694" cy="365762"/>
          </a:xfrm>
          <a:prstGeom prst="rect">
            <a:avLst/>
          </a:prstGeom>
        </p:spPr>
      </p:pic>
    </p:spTree>
    <p:extLst>
      <p:ext uri="{BB962C8B-B14F-4D97-AF65-F5344CB8AC3E}">
        <p14:creationId xmlns:p14="http://schemas.microsoft.com/office/powerpoint/2010/main" val="23651661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Blank pag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8AA2905-B0D7-4690-9884-C3E29536B819}"/>
              </a:ext>
            </a:extLst>
          </p:cNvPr>
          <p:cNvPicPr>
            <a:picLocks noChangeAspect="1"/>
          </p:cNvPicPr>
          <p:nvPr userDrawn="1"/>
        </p:nvPicPr>
        <p:blipFill>
          <a:blip r:embed="rId2"/>
          <a:stretch>
            <a:fillRect/>
          </a:stretch>
        </p:blipFill>
        <p:spPr>
          <a:xfrm>
            <a:off x="0" y="1"/>
            <a:ext cx="14630400" cy="8226554"/>
          </a:xfrm>
          <a:prstGeom prst="rect">
            <a:avLst/>
          </a:prstGeom>
        </p:spPr>
      </p:pic>
      <p:sp>
        <p:nvSpPr>
          <p:cNvPr id="5" name="Rectangle 4">
            <a:extLst>
              <a:ext uri="{FF2B5EF4-FFF2-40B4-BE49-F238E27FC236}">
                <a16:creationId xmlns:a16="http://schemas.microsoft.com/office/drawing/2014/main" id="{B3E31985-5D7A-46EF-AEFE-3E3FD0DBD0C7}"/>
              </a:ext>
            </a:extLst>
          </p:cNvPr>
          <p:cNvSpPr/>
          <p:nvPr userDrawn="1"/>
        </p:nvSpPr>
        <p:spPr>
          <a:xfrm>
            <a:off x="0" y="1"/>
            <a:ext cx="14630400" cy="8226554"/>
          </a:xfrm>
          <a:prstGeom prst="rect">
            <a:avLst/>
          </a:prstGeom>
          <a:solidFill>
            <a:srgbClr val="00080C">
              <a:alpha val="61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80" dirty="0"/>
          </a:p>
        </p:txBody>
      </p:sp>
      <p:sp>
        <p:nvSpPr>
          <p:cNvPr id="6" name="TextBox 5">
            <a:extLst>
              <a:ext uri="{FF2B5EF4-FFF2-40B4-BE49-F238E27FC236}">
                <a16:creationId xmlns:a16="http://schemas.microsoft.com/office/drawing/2014/main" id="{D87E824A-431F-48F5-9943-918589BD1505}"/>
              </a:ext>
            </a:extLst>
          </p:cNvPr>
          <p:cNvSpPr txBox="1"/>
          <p:nvPr userDrawn="1"/>
        </p:nvSpPr>
        <p:spPr>
          <a:xfrm>
            <a:off x="538865" y="7683901"/>
            <a:ext cx="7115490" cy="172355"/>
          </a:xfrm>
          <a:prstGeom prst="rect">
            <a:avLst/>
          </a:prstGeom>
          <a:noFill/>
        </p:spPr>
        <p:txBody>
          <a:bodyPr wrap="square" lIns="0" tIns="0" rIns="0" bIns="0" rtlCol="0">
            <a:spAutoFit/>
          </a:bodyPr>
          <a:lstStyle/>
          <a:p>
            <a:pPr marL="0" marR="0" indent="0" algn="l" defTabSz="731474" rtl="0" eaLnBrk="1" fontAlgn="auto" latinLnBrk="0" hangingPunct="1">
              <a:lnSpc>
                <a:spcPct val="100000"/>
              </a:lnSpc>
              <a:spcBef>
                <a:spcPts val="0"/>
              </a:spcBef>
              <a:spcAft>
                <a:spcPts val="0"/>
              </a:spcAft>
              <a:buClrTx/>
              <a:buSzTx/>
              <a:buFontTx/>
              <a:buNone/>
              <a:tabLst/>
              <a:defRPr/>
            </a:pPr>
            <a:r>
              <a:rPr lang="en-US" sz="1120" b="0" i="0" dirty="0">
                <a:solidFill>
                  <a:schemeClr val="bg1">
                    <a:lumMod val="50000"/>
                  </a:schemeClr>
                </a:solidFill>
                <a:latin typeface="Amazon Ember" panose="020B0603020204020204" pitchFamily="34" charset="0"/>
                <a:ea typeface="Amazon Ember" panose="020B0603020204020204" pitchFamily="34" charset="0"/>
                <a:cs typeface="Amazon Ember" panose="020B0603020204020204" pitchFamily="34" charset="0"/>
              </a:rPr>
              <a:t>© 2018, Amazon Web Services, Inc. or its Affiliates. All rights reserved. </a:t>
            </a:r>
            <a:r>
              <a:rPr lang="en-US" sz="1120" b="0" i="0" dirty="0">
                <a:solidFill>
                  <a:schemeClr val="bg1">
                    <a:lumMod val="50000"/>
                  </a:schemeClr>
                </a:solidFill>
                <a:effectLst/>
                <a:latin typeface="Amazon Ember" panose="020B0603020204020204" pitchFamily="34" charset="0"/>
                <a:ea typeface="Amazon Ember" panose="020B0603020204020204" pitchFamily="34" charset="0"/>
                <a:cs typeface="Amazon Ember" panose="020B0603020204020204" pitchFamily="34" charset="0"/>
              </a:rPr>
              <a:t>Amazon Confidential and Trademark</a:t>
            </a:r>
            <a:endParaRPr lang="en-US" sz="1120" b="0" i="0" dirty="0">
              <a:solidFill>
                <a:schemeClr val="bg1">
                  <a:lumMod val="50000"/>
                </a:schemeClr>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8" name="Picture 7">
            <a:extLst>
              <a:ext uri="{FF2B5EF4-FFF2-40B4-BE49-F238E27FC236}">
                <a16:creationId xmlns:a16="http://schemas.microsoft.com/office/drawing/2014/main" id="{FD4758FB-4858-2342-BCF7-BA55D41F6F8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01687" y="7819706"/>
            <a:ext cx="1182162" cy="331920"/>
          </a:xfrm>
          <a:prstGeom prst="rect">
            <a:avLst/>
          </a:prstGeom>
        </p:spPr>
      </p:pic>
    </p:spTree>
    <p:extLst>
      <p:ext uri="{BB962C8B-B14F-4D97-AF65-F5344CB8AC3E}">
        <p14:creationId xmlns:p14="http://schemas.microsoft.com/office/powerpoint/2010/main" val="140965445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cSld name="Benefits">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76CB2A42-BFAB-4D2F-BCCD-5492D3042B65}"/>
              </a:ext>
            </a:extLst>
          </p:cNvPr>
          <p:cNvSpPr>
            <a:spLocks noGrp="1"/>
          </p:cNvSpPr>
          <p:nvPr>
            <p:ph type="title"/>
          </p:nvPr>
        </p:nvSpPr>
        <p:spPr>
          <a:xfrm>
            <a:off x="731520" y="1075304"/>
            <a:ext cx="5059680" cy="1098298"/>
          </a:xfrm>
          <a:prstGeom prst="rect">
            <a:avLst/>
          </a:prstGeom>
        </p:spPr>
        <p:txBody>
          <a:bodyPr vert="horz" lIns="0" tIns="0" rIns="0" bIns="0" rtlCol="0" anchor="ctr" anchorCtr="0">
            <a:noAutofit/>
          </a:bodyPr>
          <a:lstStyle>
            <a:lvl1pPr marL="0" algn="l" defTabSz="731520" rtl="0" eaLnBrk="1" latinLnBrk="0" hangingPunct="1">
              <a:lnSpc>
                <a:spcPct val="90000"/>
              </a:lnSpc>
              <a:spcBef>
                <a:spcPts val="960"/>
              </a:spcBef>
              <a:buNone/>
              <a:defRPr lang="en-US" sz="3840" b="1" i="0" kern="1200" dirty="0">
                <a:solidFill>
                  <a:schemeClr val="accent1"/>
                </a:solidFill>
                <a:latin typeface="+mj-lt"/>
                <a:ea typeface="+mj-ea"/>
                <a:cs typeface="Amazon Ember Regular" charset="0"/>
              </a:defRPr>
            </a:lvl1pPr>
          </a:lstStyle>
          <a:p>
            <a:r>
              <a:rPr lang="en-US"/>
              <a:t>Click to edit Master title style</a:t>
            </a:r>
            <a:endParaRPr lang="en-US" dirty="0"/>
          </a:p>
        </p:txBody>
      </p:sp>
      <p:sp>
        <p:nvSpPr>
          <p:cNvPr id="9" name="Text Placeholder 8">
            <a:extLst>
              <a:ext uri="{FF2B5EF4-FFF2-40B4-BE49-F238E27FC236}">
                <a16:creationId xmlns:a16="http://schemas.microsoft.com/office/drawing/2014/main" id="{532DF06D-A57A-4849-A316-E569B8942B28}"/>
              </a:ext>
            </a:extLst>
          </p:cNvPr>
          <p:cNvSpPr>
            <a:spLocks noGrp="1"/>
          </p:cNvSpPr>
          <p:nvPr>
            <p:ph type="body" sz="quarter" idx="10"/>
          </p:nvPr>
        </p:nvSpPr>
        <p:spPr>
          <a:xfrm>
            <a:off x="731520" y="2427225"/>
            <a:ext cx="5059680" cy="414021"/>
          </a:xfrm>
        </p:spPr>
        <p:txBody>
          <a:bodyPr vert="horz" lIns="0" tIns="0" rIns="91440" bIns="0" rtlCol="0" anchor="ctr" anchorCtr="0">
            <a:noAutofit/>
          </a:bodyPr>
          <a:lstStyle>
            <a:lvl1pPr>
              <a:defRPr lang="en-US" sz="2240" dirty="0" smtClean="0"/>
            </a:lvl1pPr>
          </a:lstStyle>
          <a:p>
            <a:pPr lvl="0">
              <a:spcAft>
                <a:spcPts val="960"/>
              </a:spcAft>
            </a:pPr>
            <a:r>
              <a:rPr lang="en-US"/>
              <a:t>Click to edit Master text styles</a:t>
            </a:r>
          </a:p>
        </p:txBody>
      </p:sp>
      <p:sp>
        <p:nvSpPr>
          <p:cNvPr id="13" name="Text Placeholder 12">
            <a:extLst>
              <a:ext uri="{FF2B5EF4-FFF2-40B4-BE49-F238E27FC236}">
                <a16:creationId xmlns:a16="http://schemas.microsoft.com/office/drawing/2014/main" id="{49049526-C721-4A40-9D97-E68C5D2FC517}"/>
              </a:ext>
            </a:extLst>
          </p:cNvPr>
          <p:cNvSpPr>
            <a:spLocks noGrp="1"/>
          </p:cNvSpPr>
          <p:nvPr>
            <p:ph type="body" sz="quarter" idx="11"/>
          </p:nvPr>
        </p:nvSpPr>
        <p:spPr>
          <a:xfrm>
            <a:off x="731520" y="2966721"/>
            <a:ext cx="5059680" cy="793611"/>
          </a:xfrm>
        </p:spPr>
        <p:txBody>
          <a:bodyPr/>
          <a:lstStyle>
            <a:lvl1pPr>
              <a:defRPr sz="5120" b="1">
                <a:solidFill>
                  <a:schemeClr val="accent1"/>
                </a:solidFill>
              </a:defRPr>
            </a:lvl1pPr>
            <a:lvl2pPr marL="731520" indent="0">
              <a:buNone/>
              <a:defRPr/>
            </a:lvl2pPr>
          </a:lstStyle>
          <a:p>
            <a:pPr lvl="0"/>
            <a:r>
              <a:rPr lang="en-US"/>
              <a:t>Click to edit Master text styles</a:t>
            </a:r>
          </a:p>
        </p:txBody>
      </p:sp>
      <p:sp>
        <p:nvSpPr>
          <p:cNvPr id="16" name="Text Placeholder 8">
            <a:extLst>
              <a:ext uri="{FF2B5EF4-FFF2-40B4-BE49-F238E27FC236}">
                <a16:creationId xmlns:a16="http://schemas.microsoft.com/office/drawing/2014/main" id="{4861ED52-5A2E-4BDB-A864-CFA7234C489A}"/>
              </a:ext>
            </a:extLst>
          </p:cNvPr>
          <p:cNvSpPr>
            <a:spLocks noGrp="1"/>
          </p:cNvSpPr>
          <p:nvPr>
            <p:ph type="body" sz="quarter" idx="12"/>
          </p:nvPr>
        </p:nvSpPr>
        <p:spPr>
          <a:xfrm>
            <a:off x="731520" y="4293940"/>
            <a:ext cx="5059680" cy="414021"/>
          </a:xfrm>
        </p:spPr>
        <p:txBody>
          <a:bodyPr vert="horz" lIns="0" tIns="0" rIns="91440" bIns="0" rtlCol="0" anchor="ctr" anchorCtr="0">
            <a:noAutofit/>
          </a:bodyPr>
          <a:lstStyle>
            <a:lvl1pPr>
              <a:defRPr lang="en-US" sz="2240" dirty="0" smtClean="0"/>
            </a:lvl1pPr>
          </a:lstStyle>
          <a:p>
            <a:pPr lvl="0">
              <a:spcAft>
                <a:spcPts val="960"/>
              </a:spcAft>
            </a:pPr>
            <a:r>
              <a:rPr lang="en-US"/>
              <a:t>Click to edit Master text styles</a:t>
            </a:r>
          </a:p>
        </p:txBody>
      </p:sp>
      <p:sp>
        <p:nvSpPr>
          <p:cNvPr id="17" name="Text Placeholder 12">
            <a:extLst>
              <a:ext uri="{FF2B5EF4-FFF2-40B4-BE49-F238E27FC236}">
                <a16:creationId xmlns:a16="http://schemas.microsoft.com/office/drawing/2014/main" id="{7F684E30-D1F4-456E-A4F1-E8A22DD8B178}"/>
              </a:ext>
            </a:extLst>
          </p:cNvPr>
          <p:cNvSpPr>
            <a:spLocks noGrp="1"/>
          </p:cNvSpPr>
          <p:nvPr>
            <p:ph type="body" sz="quarter" idx="13"/>
          </p:nvPr>
        </p:nvSpPr>
        <p:spPr>
          <a:xfrm>
            <a:off x="731520" y="4833436"/>
            <a:ext cx="5059680" cy="793611"/>
          </a:xfrm>
        </p:spPr>
        <p:txBody>
          <a:bodyPr/>
          <a:lstStyle>
            <a:lvl1pPr>
              <a:defRPr sz="5120" b="1">
                <a:solidFill>
                  <a:schemeClr val="accent1"/>
                </a:solidFill>
              </a:defRPr>
            </a:lvl1pPr>
            <a:lvl2pPr marL="731520" indent="0">
              <a:buNone/>
              <a:defRPr/>
            </a:lvl2pPr>
          </a:lstStyle>
          <a:p>
            <a:pPr lvl="0"/>
            <a:r>
              <a:rPr lang="en-US"/>
              <a:t>Click to edit Master text styles</a:t>
            </a:r>
          </a:p>
        </p:txBody>
      </p:sp>
      <p:sp>
        <p:nvSpPr>
          <p:cNvPr id="19" name="Text Placeholder 18">
            <a:extLst>
              <a:ext uri="{FF2B5EF4-FFF2-40B4-BE49-F238E27FC236}">
                <a16:creationId xmlns:a16="http://schemas.microsoft.com/office/drawing/2014/main" id="{9A88729D-7E4E-407B-AC75-1ED86F7D70F1}"/>
              </a:ext>
            </a:extLst>
          </p:cNvPr>
          <p:cNvSpPr>
            <a:spLocks noGrp="1"/>
          </p:cNvSpPr>
          <p:nvPr>
            <p:ph type="body" sz="quarter" idx="14"/>
          </p:nvPr>
        </p:nvSpPr>
        <p:spPr>
          <a:xfrm>
            <a:off x="731521" y="6396987"/>
            <a:ext cx="4902200" cy="596899"/>
          </a:xfrm>
        </p:spPr>
        <p:txBody>
          <a:bodyPr rIns="182880" anchor="ctr" anchorCtr="0"/>
          <a:lstStyle>
            <a:lvl1pPr marL="0" algn="l" defTabSz="731520" rtl="0" eaLnBrk="1" latinLnBrk="0" hangingPunct="1">
              <a:defRPr lang="en-US" sz="1920" kern="1200" dirty="0" smtClean="0">
                <a:solidFill>
                  <a:schemeClr val="bg1"/>
                </a:solidFill>
                <a:latin typeface="+mn-lt"/>
                <a:ea typeface="+mn-ea"/>
                <a:cs typeface="+mn-cs"/>
              </a:defRPr>
            </a:lvl1pPr>
          </a:lstStyle>
          <a:p>
            <a:pPr lvl="0"/>
            <a:r>
              <a:rPr lang="en-US"/>
              <a:t>Click to edit Master text styles</a:t>
            </a:r>
          </a:p>
        </p:txBody>
      </p:sp>
      <p:sp>
        <p:nvSpPr>
          <p:cNvPr id="21" name="Content Placeholder 20">
            <a:extLst>
              <a:ext uri="{FF2B5EF4-FFF2-40B4-BE49-F238E27FC236}">
                <a16:creationId xmlns:a16="http://schemas.microsoft.com/office/drawing/2014/main" id="{9621B9E1-E047-47F4-95CC-01C589CC6D91}"/>
              </a:ext>
            </a:extLst>
          </p:cNvPr>
          <p:cNvSpPr>
            <a:spLocks noGrp="1"/>
          </p:cNvSpPr>
          <p:nvPr>
            <p:ph sz="quarter" idx="15" hasCustomPrompt="1"/>
          </p:nvPr>
        </p:nvSpPr>
        <p:spPr>
          <a:xfrm>
            <a:off x="6685280" y="457200"/>
            <a:ext cx="7213600" cy="6736080"/>
          </a:xfrm>
        </p:spPr>
        <p:txBody>
          <a:bodyPr tIns="914400"/>
          <a:lstStyle>
            <a:lvl1pPr algn="ctr">
              <a:defRPr/>
            </a:lvl1pPr>
          </a:lstStyle>
          <a:p>
            <a:pPr lvl="0"/>
            <a:r>
              <a:rPr lang="en-US" dirty="0"/>
              <a:t>Click or tap icon below to insert: Table, Chart, Graphic, Image, Video, etc.</a:t>
            </a:r>
          </a:p>
        </p:txBody>
      </p:sp>
      <p:sp>
        <p:nvSpPr>
          <p:cNvPr id="12" name="Rectangle 11">
            <a:extLst>
              <a:ext uri="{FF2B5EF4-FFF2-40B4-BE49-F238E27FC236}">
                <a16:creationId xmlns:a16="http://schemas.microsoft.com/office/drawing/2014/main" id="{E0A5E5D5-A54D-C748-8082-D7B0140A9DB7}"/>
              </a:ext>
            </a:extLst>
          </p:cNvPr>
          <p:cNvSpPr/>
          <p:nvPr userDrawn="1"/>
        </p:nvSpPr>
        <p:spPr>
          <a:xfrm>
            <a:off x="0" y="0"/>
            <a:ext cx="6109850" cy="8229600"/>
          </a:xfrm>
          <a:prstGeom prst="rect">
            <a:avLst/>
          </a:prstGeom>
          <a:solidFill>
            <a:srgbClr val="232F3E"/>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b" anchorCtr="0"/>
          <a:lstStyle/>
          <a:p>
            <a:pPr algn="ctr"/>
            <a:endParaRPr lang="en-US" sz="4608" dirty="0" err="1">
              <a:solidFill>
                <a:schemeClr val="tx1"/>
              </a:solidFill>
            </a:endParaRPr>
          </a:p>
        </p:txBody>
      </p:sp>
      <p:cxnSp>
        <p:nvCxnSpPr>
          <p:cNvPr id="14" name="Straight Connector 13">
            <a:extLst>
              <a:ext uri="{FF2B5EF4-FFF2-40B4-BE49-F238E27FC236}">
                <a16:creationId xmlns:a16="http://schemas.microsoft.com/office/drawing/2014/main" id="{CFB577B9-D45E-2748-8C0D-EF1B5F893BF5}"/>
              </a:ext>
            </a:extLst>
          </p:cNvPr>
          <p:cNvCxnSpPr>
            <a:cxnSpLocks/>
          </p:cNvCxnSpPr>
          <p:nvPr userDrawn="1"/>
        </p:nvCxnSpPr>
        <p:spPr>
          <a:xfrm>
            <a:off x="740240" y="4027136"/>
            <a:ext cx="5062118" cy="0"/>
          </a:xfrm>
          <a:prstGeom prst="line">
            <a:avLst/>
          </a:prstGeom>
          <a:ln w="12700" cap="rnd">
            <a:solidFill>
              <a:schemeClr val="tx1">
                <a:lumMod val="50000"/>
              </a:schemeClr>
            </a:solidFill>
            <a:prstDash val="sysDot"/>
            <a:tailEnd type="none"/>
          </a:ln>
          <a:effectLst/>
        </p:spPr>
        <p:style>
          <a:lnRef idx="2">
            <a:schemeClr val="accent1"/>
          </a:lnRef>
          <a:fillRef idx="0">
            <a:schemeClr val="accent1"/>
          </a:fillRef>
          <a:effectRef idx="1">
            <a:schemeClr val="accent1"/>
          </a:effectRef>
          <a:fontRef idx="minor">
            <a:schemeClr val="tx1"/>
          </a:fontRef>
        </p:style>
      </p:cxnSp>
      <p:sp>
        <p:nvSpPr>
          <p:cNvPr id="15" name="Rectangle: Top Corners Rounded 10">
            <a:extLst>
              <a:ext uri="{FF2B5EF4-FFF2-40B4-BE49-F238E27FC236}">
                <a16:creationId xmlns:a16="http://schemas.microsoft.com/office/drawing/2014/main" id="{F136F36B-EF65-5F48-B9CC-94219E5D4CD5}"/>
              </a:ext>
            </a:extLst>
          </p:cNvPr>
          <p:cNvSpPr/>
          <p:nvPr userDrawn="1"/>
        </p:nvSpPr>
        <p:spPr>
          <a:xfrm rot="16200000" flipV="1">
            <a:off x="2397757" y="3799837"/>
            <a:ext cx="995683" cy="5791202"/>
          </a:xfrm>
          <a:prstGeom prst="round2SameRect">
            <a:avLst>
              <a:gd name="adj1" fmla="val 50000"/>
              <a:gd name="adj2" fmla="val 0"/>
            </a:avLst>
          </a:prstGeom>
          <a:solidFill>
            <a:srgbClr val="00E9AA"/>
          </a:solidFill>
          <a:ln>
            <a:noFill/>
          </a:ln>
          <a:effectLst/>
        </p:spPr>
        <p:style>
          <a:lnRef idx="1">
            <a:schemeClr val="accent1"/>
          </a:lnRef>
          <a:fillRef idx="3">
            <a:schemeClr val="accent1"/>
          </a:fillRef>
          <a:effectRef idx="2">
            <a:schemeClr val="accent1"/>
          </a:effectRef>
          <a:fontRef idx="minor">
            <a:schemeClr val="lt1"/>
          </a:fontRef>
        </p:style>
        <p:txBody>
          <a:bodyPr vert="vert270" lIns="0" tIns="146304" rIns="0" bIns="731520" rtlCol="0" anchor="ctr"/>
          <a:lstStyle/>
          <a:p>
            <a:endParaRPr lang="en-US" sz="1600" b="1" dirty="0">
              <a:solidFill>
                <a:schemeClr val="bg1"/>
              </a:solidFill>
            </a:endParaRPr>
          </a:p>
        </p:txBody>
      </p:sp>
    </p:spTree>
    <p:extLst>
      <p:ext uri="{BB962C8B-B14F-4D97-AF65-F5344CB8AC3E}">
        <p14:creationId xmlns:p14="http://schemas.microsoft.com/office/powerpoint/2010/main" val="324688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Divider_Slide">
    <p:bg>
      <p:bgRef idx="1001">
        <a:schemeClr val="bg2"/>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CC5A18C-E55B-8242-9A52-05588436727F}"/>
              </a:ext>
            </a:extLst>
          </p:cNvPr>
          <p:cNvPicPr>
            <a:picLocks noChangeAspect="1"/>
          </p:cNvPicPr>
          <p:nvPr/>
        </p:nvPicPr>
        <p:blipFill>
          <a:blip r:embed="rId2" r:link="rId3"/>
          <a:stretch>
            <a:fillRect/>
          </a:stretch>
        </p:blipFill>
        <p:spPr>
          <a:xfrm>
            <a:off x="0" y="0"/>
            <a:ext cx="14630400" cy="8229600"/>
          </a:xfrm>
          <a:prstGeom prst="rect">
            <a:avLst/>
          </a:prstGeom>
        </p:spPr>
      </p:pic>
      <p:sp>
        <p:nvSpPr>
          <p:cNvPr id="2" name="Title 1"/>
          <p:cNvSpPr>
            <a:spLocks noGrp="1"/>
          </p:cNvSpPr>
          <p:nvPr>
            <p:ph type="title"/>
          </p:nvPr>
        </p:nvSpPr>
        <p:spPr>
          <a:xfrm>
            <a:off x="548640" y="3108960"/>
            <a:ext cx="12435840" cy="1488168"/>
          </a:xfrm>
        </p:spPr>
        <p:txBody>
          <a:bodyPr anchor="ctr">
            <a:noAutofit/>
          </a:bodyPr>
          <a:lstStyle>
            <a:lvl1pPr algn="l">
              <a:defRPr sz="6400" b="1" i="0" cap="none">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a:t>Click to edit Master title style</a:t>
            </a:r>
            <a:endParaRPr lang="en-US" dirty="0"/>
          </a:p>
        </p:txBody>
      </p:sp>
      <p:pic>
        <p:nvPicPr>
          <p:cNvPr id="4" name="Picture 3" descr="A close up of a logo&#10;&#10;Description automatically generated">
            <a:extLst>
              <a:ext uri="{FF2B5EF4-FFF2-40B4-BE49-F238E27FC236}">
                <a16:creationId xmlns:a16="http://schemas.microsoft.com/office/drawing/2014/main" id="{2E71AB20-BD4B-674F-AD80-943CC4A89B88}"/>
              </a:ext>
            </a:extLst>
          </p:cNvPr>
          <p:cNvPicPr>
            <a:picLocks noChangeAspect="1"/>
          </p:cNvPicPr>
          <p:nvPr userDrawn="1"/>
        </p:nvPicPr>
        <p:blipFill>
          <a:blip r:embed="rId4"/>
          <a:stretch>
            <a:fillRect/>
          </a:stretch>
        </p:blipFill>
        <p:spPr>
          <a:xfrm>
            <a:off x="0" y="0"/>
            <a:ext cx="14630400" cy="8229600"/>
          </a:xfrm>
          <a:prstGeom prst="rect">
            <a:avLst/>
          </a:prstGeom>
        </p:spPr>
      </p:pic>
    </p:spTree>
    <p:extLst>
      <p:ext uri="{BB962C8B-B14F-4D97-AF65-F5344CB8AC3E}">
        <p14:creationId xmlns:p14="http://schemas.microsoft.com/office/powerpoint/2010/main" val="358519015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1_Divider_Slide">
    <p:bg>
      <p:bgRef idx="1001">
        <a:schemeClr val="bg2"/>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4BA6A43-4E15-784A-AF64-33ECD7483B38}"/>
              </a:ext>
            </a:extLst>
          </p:cNvPr>
          <p:cNvPicPr>
            <a:picLocks noChangeAspect="1"/>
          </p:cNvPicPr>
          <p:nvPr/>
        </p:nvPicPr>
        <p:blipFill>
          <a:blip r:embed="rId2" r:link="rId3"/>
          <a:stretch>
            <a:fillRect/>
          </a:stretch>
        </p:blipFill>
        <p:spPr>
          <a:xfrm>
            <a:off x="0" y="0"/>
            <a:ext cx="14630400" cy="8229600"/>
          </a:xfrm>
          <a:prstGeom prst="rect">
            <a:avLst/>
          </a:prstGeom>
        </p:spPr>
      </p:pic>
      <p:sp>
        <p:nvSpPr>
          <p:cNvPr id="2" name="Title 1"/>
          <p:cNvSpPr>
            <a:spLocks noGrp="1"/>
          </p:cNvSpPr>
          <p:nvPr>
            <p:ph type="title"/>
          </p:nvPr>
        </p:nvSpPr>
        <p:spPr>
          <a:xfrm>
            <a:off x="548640" y="3108960"/>
            <a:ext cx="12435840" cy="1488168"/>
          </a:xfrm>
        </p:spPr>
        <p:txBody>
          <a:bodyPr anchor="ctr">
            <a:noAutofit/>
          </a:bodyPr>
          <a:lstStyle>
            <a:lvl1pPr algn="l">
              <a:defRPr sz="6400" b="1" i="0" cap="none">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a:t>Click to edit Master title style</a:t>
            </a:r>
            <a:endParaRPr lang="en-US" dirty="0"/>
          </a:p>
        </p:txBody>
      </p:sp>
      <p:pic>
        <p:nvPicPr>
          <p:cNvPr id="5" name="Picture 4" descr="A close up of a logo&#10;&#10;Description automatically generated">
            <a:extLst>
              <a:ext uri="{FF2B5EF4-FFF2-40B4-BE49-F238E27FC236}">
                <a16:creationId xmlns:a16="http://schemas.microsoft.com/office/drawing/2014/main" id="{10266D26-3A86-7D4A-9A4F-F6727475E7D6}"/>
              </a:ext>
            </a:extLst>
          </p:cNvPr>
          <p:cNvPicPr>
            <a:picLocks noChangeAspect="1"/>
          </p:cNvPicPr>
          <p:nvPr userDrawn="1"/>
        </p:nvPicPr>
        <p:blipFill>
          <a:blip r:embed="rId4"/>
          <a:stretch>
            <a:fillRect/>
          </a:stretch>
        </p:blipFill>
        <p:spPr>
          <a:xfrm>
            <a:off x="0" y="0"/>
            <a:ext cx="14630400" cy="8229600"/>
          </a:xfrm>
          <a:prstGeom prst="rect">
            <a:avLst/>
          </a:prstGeom>
        </p:spPr>
      </p:pic>
    </p:spTree>
    <p:extLst>
      <p:ext uri="{BB962C8B-B14F-4D97-AF65-F5344CB8AC3E}">
        <p14:creationId xmlns:p14="http://schemas.microsoft.com/office/powerpoint/2010/main" val="384521545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Divider_Slide_SquidInk">
    <p:bg>
      <p:bgRef idx="1001">
        <a:schemeClr val="bg2"/>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6A74084-2156-C643-BCD7-AEC980321020}"/>
              </a:ext>
            </a:extLst>
          </p:cNvPr>
          <p:cNvPicPr>
            <a:picLocks noChangeAspect="1"/>
          </p:cNvPicPr>
          <p:nvPr/>
        </p:nvPicPr>
        <p:blipFill>
          <a:blip r:embed="rId2" r:link="rId3"/>
          <a:stretch>
            <a:fillRect/>
          </a:stretch>
        </p:blipFill>
        <p:spPr>
          <a:xfrm>
            <a:off x="0" y="0"/>
            <a:ext cx="14630400" cy="8229600"/>
          </a:xfrm>
          <a:prstGeom prst="rect">
            <a:avLst/>
          </a:prstGeom>
        </p:spPr>
      </p:pic>
      <p:sp>
        <p:nvSpPr>
          <p:cNvPr id="2" name="Title 1"/>
          <p:cNvSpPr>
            <a:spLocks noGrp="1"/>
          </p:cNvSpPr>
          <p:nvPr>
            <p:ph type="title"/>
          </p:nvPr>
        </p:nvSpPr>
        <p:spPr>
          <a:xfrm>
            <a:off x="548640" y="3108960"/>
            <a:ext cx="12435840" cy="1488168"/>
          </a:xfrm>
        </p:spPr>
        <p:txBody>
          <a:bodyPr anchor="ctr">
            <a:noAutofit/>
          </a:bodyPr>
          <a:lstStyle>
            <a:lvl1pPr algn="l">
              <a:defRPr sz="6400" b="1" i="0" cap="none">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a:t>Click to edit Master title style</a:t>
            </a:r>
            <a:endParaRPr lang="en-US" dirty="0"/>
          </a:p>
        </p:txBody>
      </p:sp>
      <p:pic>
        <p:nvPicPr>
          <p:cNvPr id="5" name="Picture 4" descr="A picture containing clock&#10;&#10;Description automatically generated">
            <a:extLst>
              <a:ext uri="{FF2B5EF4-FFF2-40B4-BE49-F238E27FC236}">
                <a16:creationId xmlns:a16="http://schemas.microsoft.com/office/drawing/2014/main" id="{54EBB80F-E8D3-B14D-9BF5-FE3CA22814BE}"/>
              </a:ext>
            </a:extLst>
          </p:cNvPr>
          <p:cNvPicPr>
            <a:picLocks noChangeAspect="1"/>
          </p:cNvPicPr>
          <p:nvPr userDrawn="1"/>
        </p:nvPicPr>
        <p:blipFill>
          <a:blip r:embed="rId4"/>
          <a:stretch>
            <a:fillRect/>
          </a:stretch>
        </p:blipFill>
        <p:spPr>
          <a:xfrm>
            <a:off x="0" y="0"/>
            <a:ext cx="14630400" cy="8229600"/>
          </a:xfrm>
          <a:prstGeom prst="rect">
            <a:avLst/>
          </a:prstGeom>
        </p:spPr>
      </p:pic>
    </p:spTree>
    <p:extLst>
      <p:ext uri="{BB962C8B-B14F-4D97-AF65-F5344CB8AC3E}">
        <p14:creationId xmlns:p14="http://schemas.microsoft.com/office/powerpoint/2010/main" val="29752393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One_Bulleted_Lis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48640" y="183898"/>
            <a:ext cx="13511460" cy="87318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48640" y="1645920"/>
            <a:ext cx="13510260" cy="5431155"/>
          </a:xfrm>
          <a:prstGeom prst="rect">
            <a:avLst/>
          </a:prstGeom>
        </p:spPr>
        <p:txBody>
          <a:bodyPr>
            <a:normAutofit/>
          </a:bodyPr>
          <a:lstStyle>
            <a:lvl1pPr>
              <a:defRPr sz="3200"/>
            </a:lvl1pPr>
            <a:lvl2pPr>
              <a:defRPr sz="2900"/>
            </a:lvl2pPr>
            <a:lvl3pPr>
              <a:defRPr sz="2600"/>
            </a:lvl3pPr>
            <a:lvl4pPr marL="2194560" indent="0">
              <a:buNone/>
              <a:defRPr sz="2600"/>
            </a:lvl4pPr>
            <a:lvl5pPr>
              <a:defRPr sz="2560"/>
            </a:lvl5pPr>
            <a:lvl6pPr>
              <a:defRPr sz="2880"/>
            </a:lvl6pPr>
            <a:lvl7pPr>
              <a:defRPr sz="2880"/>
            </a:lvl7pPr>
            <a:lvl8pPr>
              <a:defRPr sz="2880"/>
            </a:lvl8pPr>
            <a:lvl9pPr>
              <a:defRPr sz="2880"/>
            </a:lvl9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3725528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wo_Bulleted_Sections">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48640" y="183898"/>
            <a:ext cx="13510260" cy="873186"/>
          </a:xfrm>
        </p:spPr>
        <p:txBody>
          <a:bodyPr>
            <a:normAutofit/>
          </a:bodyPr>
          <a:lstStyle>
            <a:lvl1pPr>
              <a:defRPr sz="380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E6C5D45-2516-944B-852E-9416AD28710B}"/>
              </a:ext>
            </a:extLst>
          </p:cNvPr>
          <p:cNvSpPr>
            <a:spLocks noGrp="1"/>
          </p:cNvSpPr>
          <p:nvPr>
            <p:ph type="body" sz="quarter" idx="10"/>
          </p:nvPr>
        </p:nvSpPr>
        <p:spPr>
          <a:xfrm>
            <a:off x="548639" y="1645920"/>
            <a:ext cx="6400800" cy="5089616"/>
          </a:xfrm>
          <a:prstGeom prst="rect">
            <a:avLst/>
          </a:prstGeom>
        </p:spPr>
        <p:txBody>
          <a:bodyPr/>
          <a:lstStyle>
            <a:lvl5pPr>
              <a:defRPr sz="1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4">
            <a:extLst>
              <a:ext uri="{FF2B5EF4-FFF2-40B4-BE49-F238E27FC236}">
                <a16:creationId xmlns:a16="http://schemas.microsoft.com/office/drawing/2014/main" id="{0680DD99-A52C-8C44-9396-106AF36BB473}"/>
              </a:ext>
            </a:extLst>
          </p:cNvPr>
          <p:cNvSpPr>
            <a:spLocks noGrp="1"/>
          </p:cNvSpPr>
          <p:nvPr>
            <p:ph type="body" sz="quarter" idx="11"/>
          </p:nvPr>
        </p:nvSpPr>
        <p:spPr>
          <a:xfrm>
            <a:off x="7658100" y="1645920"/>
            <a:ext cx="6400800" cy="5089616"/>
          </a:xfrm>
          <a:prstGeom prst="rect">
            <a:avLst/>
          </a:prstGeom>
        </p:spPr>
        <p:txBody>
          <a:bodyPr/>
          <a:lstStyle>
            <a:lvl5pPr>
              <a:defRPr sz="1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7469145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Content_and_Imag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48640" y="183898"/>
            <a:ext cx="13510260" cy="873186"/>
          </a:xfrm>
        </p:spPr>
        <p:txBody>
          <a:bodyPr>
            <a:normAutofit/>
          </a:bodyPr>
          <a:lstStyle>
            <a:lvl1pPr>
              <a:defRPr sz="3800" b="1" i="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a:t>Click to edit Master title style</a:t>
            </a:r>
            <a:endParaRPr lang="en-US" dirty="0"/>
          </a:p>
        </p:txBody>
      </p:sp>
      <p:sp>
        <p:nvSpPr>
          <p:cNvPr id="8" name="Picture Placeholder 7">
            <a:extLst>
              <a:ext uri="{FF2B5EF4-FFF2-40B4-BE49-F238E27FC236}">
                <a16:creationId xmlns:a16="http://schemas.microsoft.com/office/drawing/2014/main" id="{758B8829-AB11-E54F-AFFF-11D6AD397DEB}"/>
              </a:ext>
            </a:extLst>
          </p:cNvPr>
          <p:cNvSpPr>
            <a:spLocks noGrp="1"/>
          </p:cNvSpPr>
          <p:nvPr>
            <p:ph type="pic" sz="quarter" idx="11"/>
          </p:nvPr>
        </p:nvSpPr>
        <p:spPr>
          <a:xfrm>
            <a:off x="7658100" y="1645920"/>
            <a:ext cx="6400800" cy="5088346"/>
          </a:xfrm>
          <a:prstGeom prst="rect">
            <a:avLst/>
          </a:prstGeom>
        </p:spPr>
        <p:txBody>
          <a:bodyPr/>
          <a:lstStyle/>
          <a:p>
            <a:r>
              <a:rPr lang="en-US"/>
              <a:t>Click icon to add picture</a:t>
            </a:r>
          </a:p>
        </p:txBody>
      </p:sp>
      <p:sp>
        <p:nvSpPr>
          <p:cNvPr id="10" name="Text Placeholder 9">
            <a:extLst>
              <a:ext uri="{FF2B5EF4-FFF2-40B4-BE49-F238E27FC236}">
                <a16:creationId xmlns:a16="http://schemas.microsoft.com/office/drawing/2014/main" id="{3305C376-814F-9B49-99E8-6F17D4026FAD}"/>
              </a:ext>
            </a:extLst>
          </p:cNvPr>
          <p:cNvSpPr>
            <a:spLocks noGrp="1"/>
          </p:cNvSpPr>
          <p:nvPr>
            <p:ph type="body" sz="quarter" idx="12" hasCustomPrompt="1"/>
          </p:nvPr>
        </p:nvSpPr>
        <p:spPr>
          <a:xfrm>
            <a:off x="548639" y="1645920"/>
            <a:ext cx="6400800" cy="5087619"/>
          </a:xfrm>
          <a:prstGeom prst="rect">
            <a:avLst/>
          </a:prstGeom>
        </p:spPr>
        <p:txBody>
          <a:bodyPr/>
          <a:lstStyle>
            <a:lvl1pPr marL="0" marR="0" indent="0" algn="l" defTabSz="731520" rtl="0" eaLnBrk="1" fontAlgn="auto" latinLnBrk="0" hangingPunct="1">
              <a:lnSpc>
                <a:spcPct val="100000"/>
              </a:lnSpc>
              <a:spcBef>
                <a:spcPct val="20000"/>
              </a:spcBef>
              <a:spcAft>
                <a:spcPts val="0"/>
              </a:spcAft>
              <a:buClrTx/>
              <a:buSzTx/>
              <a:buFontTx/>
              <a:buNone/>
              <a:tabLst/>
              <a:defRPr sz="1900" b="1">
                <a:latin typeface="+mn-lt"/>
              </a:defRPr>
            </a:lvl1pPr>
          </a:lstStyle>
          <a:p>
            <a:pPr marL="0" marR="0" lvl="0" indent="0" algn="l" defTabSz="731520" rtl="0" eaLnBrk="1" fontAlgn="auto" latinLnBrk="0" hangingPunct="1">
              <a:lnSpc>
                <a:spcPct val="100000"/>
              </a:lnSpc>
              <a:spcBef>
                <a:spcPct val="20000"/>
              </a:spcBef>
              <a:spcAft>
                <a:spcPts val="0"/>
              </a:spcAft>
              <a:buClrTx/>
              <a:buSzTx/>
              <a:buFontTx/>
              <a:buNone/>
              <a:tabLst/>
              <a:defRPr/>
            </a:pPr>
            <a:r>
              <a:rPr kumimoji="0" lang="en-US" sz="1920" b="1" i="0" u="none" strike="noStrike" kern="1200" cap="none" spc="0" normalizeH="0" baseline="0" noProof="0" dirty="0">
                <a:ln>
                  <a:noFill/>
                </a:ln>
                <a:solidFill>
                  <a:srgbClr val="FFFFFF"/>
                </a:solidFill>
                <a:effectLst/>
                <a:uLnTx/>
                <a:uFillTx/>
                <a:latin typeface="Amazon Ember Regular" charset="0"/>
                <a:ea typeface="+mn-ea"/>
                <a:cs typeface="Amazon Ember Regular" charset="0"/>
              </a:rPr>
              <a:t>Lorem ipsum dolor sit </a:t>
            </a:r>
            <a:r>
              <a:rPr kumimoji="0" lang="en-US" sz="1920" b="1" i="0" u="none" strike="noStrike" kern="1200" cap="none" spc="0" normalizeH="0" baseline="0" noProof="0" dirty="0" err="1">
                <a:ln>
                  <a:noFill/>
                </a:ln>
                <a:solidFill>
                  <a:srgbClr val="FFFFFF"/>
                </a:solidFill>
                <a:effectLst/>
                <a:uLnTx/>
                <a:uFillTx/>
                <a:latin typeface="Amazon Ember Regular" charset="0"/>
                <a:ea typeface="+mn-ea"/>
                <a:cs typeface="Amazon Ember Regular" charset="0"/>
              </a:rPr>
              <a:t>amet</a:t>
            </a:r>
            <a:r>
              <a:rPr kumimoji="0" lang="en-US" sz="1920" b="0" i="0" u="none" strike="noStrike" kern="1200" cap="none" spc="0" normalizeH="0" baseline="0" noProof="0" dirty="0">
                <a:ln>
                  <a:noFill/>
                </a:ln>
                <a:solidFill>
                  <a:srgbClr val="FFFFFF"/>
                </a:solidFill>
                <a:effectLst/>
                <a:uLnTx/>
                <a:uFillTx/>
                <a:latin typeface="Amazon Ember Regular" charset="0"/>
                <a:ea typeface="+mn-ea"/>
                <a:cs typeface="Amazon Ember Regular"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consectetuer</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adipiscing</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elit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sed</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diam</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nonummy</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nibh</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euismod</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tincidunt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ut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laoreet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dolore magna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aliquam</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erat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volutpat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p>
          <a:p>
            <a:pPr marL="0" marR="0" lvl="0" indent="0" algn="l" defTabSz="731520" rtl="0" eaLnBrk="1" fontAlgn="auto" latinLnBrk="0" hangingPunct="1">
              <a:lnSpc>
                <a:spcPct val="100000"/>
              </a:lnSpc>
              <a:spcBef>
                <a:spcPct val="2000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Amazon Ember Regular" charset="0"/>
              <a:ea typeface="+mn-ea"/>
              <a:cs typeface="Amazon Ember Regular" charset="0"/>
            </a:endParaRPr>
          </a:p>
          <a:p>
            <a:pPr marL="0" marR="0" lvl="0" indent="0" algn="l" defTabSz="731520" rtl="0" eaLnBrk="1" fontAlgn="auto" latinLnBrk="0" hangingPunct="1">
              <a:lnSpc>
                <a:spcPct val="100000"/>
              </a:lnSpc>
              <a:spcBef>
                <a:spcPct val="20000"/>
              </a:spcBef>
              <a:spcAft>
                <a:spcPts val="0"/>
              </a:spcAft>
              <a:buClrTx/>
              <a:buSzTx/>
              <a:buFontTx/>
              <a:buNone/>
              <a:tabLst/>
              <a:defRPr/>
            </a:pPr>
            <a:r>
              <a:rPr kumimoji="0" lang="en-US" sz="1920" b="1" i="0" u="none" strike="noStrike" kern="1200" cap="none" spc="0" normalizeH="0" baseline="0" noProof="0" dirty="0">
                <a:ln>
                  <a:noFill/>
                </a:ln>
                <a:solidFill>
                  <a:srgbClr val="FFFFFF"/>
                </a:solidFill>
                <a:effectLst/>
                <a:uLnTx/>
                <a:uFillTx/>
                <a:latin typeface="Amazon Ember Regular" charset="0"/>
                <a:ea typeface="+mn-ea"/>
                <a:cs typeface="Amazon Ember Regular" charset="0"/>
              </a:rPr>
              <a:t>Lorem ipsum dolor sit </a:t>
            </a:r>
            <a:r>
              <a:rPr kumimoji="0" lang="en-US" sz="1920" b="1" i="0" u="none" strike="noStrike" kern="1200" cap="none" spc="0" normalizeH="0" baseline="0" noProof="0" dirty="0" err="1">
                <a:ln>
                  <a:noFill/>
                </a:ln>
                <a:solidFill>
                  <a:srgbClr val="FFFFFF"/>
                </a:solidFill>
                <a:effectLst/>
                <a:uLnTx/>
                <a:uFillTx/>
                <a:latin typeface="Amazon Ember Regular" charset="0"/>
                <a:ea typeface="+mn-ea"/>
                <a:cs typeface="Amazon Ember Regular" charset="0"/>
              </a:rPr>
              <a:t>amet</a:t>
            </a:r>
            <a:r>
              <a:rPr kumimoji="0" lang="en-US" sz="1920" b="0" i="0" u="none" strike="noStrike" kern="1200" cap="none" spc="0" normalizeH="0" baseline="0" noProof="0" dirty="0">
                <a:ln>
                  <a:noFill/>
                </a:ln>
                <a:solidFill>
                  <a:srgbClr val="FFFFFF"/>
                </a:solidFill>
                <a:effectLst/>
                <a:uLnTx/>
                <a:uFillTx/>
                <a:latin typeface="Amazon Ember Regular" charset="0"/>
                <a:ea typeface="+mn-ea"/>
                <a:cs typeface="Amazon Ember Regular"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consectetuer</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adipiscing</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elit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sed</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diam</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nonummy</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nibh</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euismod</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tincidunt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ut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laoreet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dolore magna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aliquam</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erat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volutpat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p>
          <a:p>
            <a:pPr marL="0" marR="0" lvl="0" indent="0" algn="l" defTabSz="731520" rtl="0" eaLnBrk="1" fontAlgn="auto" latinLnBrk="0" hangingPunct="1">
              <a:lnSpc>
                <a:spcPct val="100000"/>
              </a:lnSpc>
              <a:spcBef>
                <a:spcPct val="2000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Amazon Ember Regular" charset="0"/>
              <a:ea typeface="+mn-ea"/>
              <a:cs typeface="Amazon Ember Regular" charset="0"/>
            </a:endParaRPr>
          </a:p>
          <a:p>
            <a:pPr marL="0" marR="0" lvl="0" indent="0" algn="l" defTabSz="731520" rtl="0" eaLnBrk="1" fontAlgn="auto" latinLnBrk="0" hangingPunct="1">
              <a:lnSpc>
                <a:spcPct val="100000"/>
              </a:lnSpc>
              <a:spcBef>
                <a:spcPct val="20000"/>
              </a:spcBef>
              <a:spcAft>
                <a:spcPts val="0"/>
              </a:spcAft>
              <a:buClrTx/>
              <a:buSzTx/>
              <a:buFontTx/>
              <a:buNone/>
              <a:tabLst/>
              <a:defRPr/>
            </a:pPr>
            <a:r>
              <a:rPr kumimoji="0" lang="en-US" sz="1920" b="1" i="0" u="none" strike="noStrike" kern="1200" cap="none" spc="0" normalizeH="0" baseline="0" noProof="0" dirty="0">
                <a:ln>
                  <a:noFill/>
                </a:ln>
                <a:solidFill>
                  <a:srgbClr val="FFFFFF"/>
                </a:solidFill>
                <a:effectLst/>
                <a:uLnTx/>
                <a:uFillTx/>
                <a:latin typeface="Amazon Ember Regular" charset="0"/>
                <a:ea typeface="+mn-ea"/>
                <a:cs typeface="Amazon Ember Regular" charset="0"/>
              </a:rPr>
              <a:t>Lorem ipsum dolor sit </a:t>
            </a:r>
            <a:r>
              <a:rPr kumimoji="0" lang="en-US" sz="1920" b="1" i="0" u="none" strike="noStrike" kern="1200" cap="none" spc="0" normalizeH="0" baseline="0" noProof="0" dirty="0" err="1">
                <a:ln>
                  <a:noFill/>
                </a:ln>
                <a:solidFill>
                  <a:srgbClr val="FFFFFF"/>
                </a:solidFill>
                <a:effectLst/>
                <a:uLnTx/>
                <a:uFillTx/>
                <a:latin typeface="Amazon Ember Regular" charset="0"/>
                <a:ea typeface="+mn-ea"/>
                <a:cs typeface="Amazon Ember Regular" charset="0"/>
              </a:rPr>
              <a:t>amet</a:t>
            </a:r>
            <a:r>
              <a:rPr kumimoji="0" lang="en-US" sz="1920" b="0" i="0" u="none" strike="noStrike" kern="1200" cap="none" spc="0" normalizeH="0" baseline="0" noProof="0" dirty="0">
                <a:ln>
                  <a:noFill/>
                </a:ln>
                <a:solidFill>
                  <a:srgbClr val="FFFFFF"/>
                </a:solidFill>
                <a:effectLst/>
                <a:uLnTx/>
                <a:uFillTx/>
                <a:latin typeface="Amazon Ember Regular" charset="0"/>
                <a:ea typeface="+mn-ea"/>
                <a:cs typeface="Amazon Ember Regular"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consectetuer</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adipiscing</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elit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sed</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diam</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nonummy</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nibh</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euismod</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tincidunt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ut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laoreet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dolore magna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aliquam</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erat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volutpat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p>
          <a:p>
            <a:pPr marL="0" marR="0" lvl="0" indent="0" algn="l" defTabSz="731520" rtl="0" eaLnBrk="1" fontAlgn="auto" latinLnBrk="0" hangingPunct="1">
              <a:lnSpc>
                <a:spcPct val="100000"/>
              </a:lnSpc>
              <a:spcBef>
                <a:spcPct val="2000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Amazon Ember Regular" charset="0"/>
              <a:ea typeface="+mn-ea"/>
              <a:cs typeface="Amazon Ember Regular" charset="0"/>
            </a:endParaRPr>
          </a:p>
        </p:txBody>
      </p:sp>
    </p:spTree>
    <p:extLst>
      <p:ext uri="{BB962C8B-B14F-4D97-AF65-F5344CB8AC3E}">
        <p14:creationId xmlns:p14="http://schemas.microsoft.com/office/powerpoint/2010/main" val="533556450"/>
      </p:ext>
    </p:extLst>
  </p:cSld>
  <p:clrMapOvr>
    <a:overrideClrMapping bg1="dk1" tx1="lt1" bg2="dk2" tx2="lt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48639" y="183898"/>
            <a:ext cx="13514832" cy="137160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548639" y="1645920"/>
            <a:ext cx="13514832" cy="5686282"/>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p:cNvSpPr txBox="1"/>
          <p:nvPr/>
        </p:nvSpPr>
        <p:spPr>
          <a:xfrm>
            <a:off x="538863" y="7683901"/>
            <a:ext cx="7115490" cy="172355"/>
          </a:xfrm>
          <a:prstGeom prst="rect">
            <a:avLst/>
          </a:prstGeom>
          <a:noFill/>
        </p:spPr>
        <p:txBody>
          <a:bodyPr wrap="square" lIns="0" tIns="0" rIns="0" bIns="0" rtlCol="0">
            <a:spAutoFit/>
          </a:bodyPr>
          <a:lstStyle/>
          <a:p>
            <a:pPr marL="0" marR="0" lvl="0" indent="0" algn="l" defTabSz="731520" rtl="0" eaLnBrk="1" fontAlgn="auto" latinLnBrk="0" hangingPunct="1">
              <a:lnSpc>
                <a:spcPct val="100000"/>
              </a:lnSpc>
              <a:spcBef>
                <a:spcPts val="0"/>
              </a:spcBef>
              <a:spcAft>
                <a:spcPts val="0"/>
              </a:spcAft>
              <a:buClrTx/>
              <a:buSzTx/>
              <a:buFontTx/>
              <a:buNone/>
              <a:tabLst/>
              <a:defRPr/>
            </a:pPr>
            <a:r>
              <a:rPr kumimoji="0" lang="en-US" sz="1120" b="0" i="0" u="none" strike="noStrike" kern="1200" cap="none" spc="0" normalizeH="0" baseline="0" noProof="0" dirty="0">
                <a:ln>
                  <a:noFill/>
                </a:ln>
                <a:solidFill>
                  <a:srgbClr val="FFFFFF">
                    <a:lumMod val="50000"/>
                  </a:srgbClr>
                </a:solidFill>
                <a:effectLst/>
                <a:uLnTx/>
                <a:uFillTx/>
                <a:latin typeface="Amazon Ember" panose="020B0603020204020204" pitchFamily="34" charset="0"/>
                <a:ea typeface="Amazon Ember" panose="020B0603020204020204" pitchFamily="34" charset="0"/>
                <a:cs typeface="Amazon Ember" panose="020B0603020204020204" pitchFamily="34" charset="0"/>
              </a:rPr>
              <a:t>© 2022, Amazon Web Services, Inc. or its Affiliates. </a:t>
            </a:r>
          </a:p>
        </p:txBody>
      </p:sp>
      <p:sp>
        <p:nvSpPr>
          <p:cNvPr id="8" name="TextBox 7">
            <a:extLst>
              <a:ext uri="{FF2B5EF4-FFF2-40B4-BE49-F238E27FC236}">
                <a16:creationId xmlns:a16="http://schemas.microsoft.com/office/drawing/2014/main" id="{7E98021C-662C-EC4A-A6E9-E0424339131D}"/>
              </a:ext>
            </a:extLst>
          </p:cNvPr>
          <p:cNvSpPr txBox="1"/>
          <p:nvPr userDrawn="1"/>
        </p:nvSpPr>
        <p:spPr>
          <a:xfrm>
            <a:off x="538863" y="7683901"/>
            <a:ext cx="7115490" cy="172355"/>
          </a:xfrm>
          <a:prstGeom prst="rect">
            <a:avLst/>
          </a:prstGeom>
          <a:noFill/>
        </p:spPr>
        <p:txBody>
          <a:bodyPr wrap="square" lIns="0" tIns="0" rIns="0" bIns="0" rtlCol="0">
            <a:spAutoFit/>
          </a:bodyPr>
          <a:lstStyle/>
          <a:p>
            <a:pPr marL="0" marR="0" indent="0" algn="l" defTabSz="731520" rtl="0" eaLnBrk="1" fontAlgn="auto" latinLnBrk="0" hangingPunct="1">
              <a:lnSpc>
                <a:spcPct val="100000"/>
              </a:lnSpc>
              <a:spcBef>
                <a:spcPts val="0"/>
              </a:spcBef>
              <a:spcAft>
                <a:spcPts val="0"/>
              </a:spcAft>
              <a:buClrTx/>
              <a:buSzTx/>
              <a:buFontTx/>
              <a:buNone/>
              <a:tabLst/>
              <a:defRPr/>
            </a:pPr>
            <a:r>
              <a:rPr lang="en-US" sz="1120" b="0" i="0"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 2022, Amazon Web Services, Inc. or its Affiliates. </a:t>
            </a:r>
          </a:p>
        </p:txBody>
      </p:sp>
      <p:pic>
        <p:nvPicPr>
          <p:cNvPr id="11" name="Picture 10">
            <a:extLst>
              <a:ext uri="{FF2B5EF4-FFF2-40B4-BE49-F238E27FC236}">
                <a16:creationId xmlns:a16="http://schemas.microsoft.com/office/drawing/2014/main" id="{6711A4DA-8278-C443-B52F-DB74B2F5C9CF}"/>
              </a:ext>
            </a:extLst>
          </p:cNvPr>
          <p:cNvPicPr>
            <a:picLocks noChangeAspect="1"/>
          </p:cNvPicPr>
          <p:nvPr userDrawn="1"/>
        </p:nvPicPr>
        <p:blipFill>
          <a:blip r:embed="rId34">
            <a:extLst>
              <a:ext uri="{28A0092B-C50C-407E-A947-70E740481C1C}">
                <a14:useLocalDpi xmlns:a14="http://schemas.microsoft.com/office/drawing/2010/main" val="0"/>
              </a:ext>
            </a:extLst>
          </a:blip>
          <a:stretch>
            <a:fillRect/>
          </a:stretch>
        </p:blipFill>
        <p:spPr>
          <a:xfrm>
            <a:off x="13133846" y="7683901"/>
            <a:ext cx="957691" cy="268895"/>
          </a:xfrm>
          <a:prstGeom prst="rect">
            <a:avLst/>
          </a:prstGeom>
        </p:spPr>
      </p:pic>
    </p:spTree>
    <p:extLst>
      <p:ext uri="{BB962C8B-B14F-4D97-AF65-F5344CB8AC3E}">
        <p14:creationId xmlns:p14="http://schemas.microsoft.com/office/powerpoint/2010/main" val="1818034739"/>
      </p:ext>
    </p:extLst>
  </p:cSld>
  <p:clrMap bg1="dk1" tx1="lt1" bg2="dk2" tx2="lt2" accent1="accent1" accent2="accent2" accent3="accent3" accent4="accent4" accent5="accent5" accent6="accent6" hlink="hlink" folHlink="folHlink"/>
  <p:sldLayoutIdLst>
    <p:sldLayoutId id="2147483818" r:id="rId1"/>
    <p:sldLayoutId id="2147483819" r:id="rId2"/>
    <p:sldLayoutId id="2147483820" r:id="rId3"/>
    <p:sldLayoutId id="2147483821" r:id="rId4"/>
    <p:sldLayoutId id="2147483822" r:id="rId5"/>
    <p:sldLayoutId id="2147483823" r:id="rId6"/>
    <p:sldLayoutId id="2147483824" r:id="rId7"/>
    <p:sldLayoutId id="2147483825" r:id="rId8"/>
    <p:sldLayoutId id="2147483826" r:id="rId9"/>
    <p:sldLayoutId id="2147483827" r:id="rId10"/>
    <p:sldLayoutId id="2147483828" r:id="rId11"/>
    <p:sldLayoutId id="2147483829" r:id="rId12"/>
    <p:sldLayoutId id="2147483830" r:id="rId13"/>
    <p:sldLayoutId id="2147483831" r:id="rId14"/>
    <p:sldLayoutId id="2147483832" r:id="rId15"/>
    <p:sldLayoutId id="2147483833" r:id="rId16"/>
    <p:sldLayoutId id="2147483834" r:id="rId17"/>
    <p:sldLayoutId id="2147483835" r:id="rId18"/>
    <p:sldLayoutId id="2147483836" r:id="rId19"/>
    <p:sldLayoutId id="2147483837" r:id="rId20"/>
    <p:sldLayoutId id="2147483838" r:id="rId21"/>
    <p:sldLayoutId id="2147483839" r:id="rId22"/>
    <p:sldLayoutId id="2147483840" r:id="rId23"/>
    <p:sldLayoutId id="2147483841" r:id="rId24"/>
    <p:sldLayoutId id="2147483845" r:id="rId25"/>
    <p:sldLayoutId id="2147483849" r:id="rId26"/>
    <p:sldLayoutId id="2147483850" r:id="rId27"/>
    <p:sldLayoutId id="2147483854" r:id="rId28"/>
    <p:sldLayoutId id="2147483855" r:id="rId29"/>
    <p:sldLayoutId id="2147483859" r:id="rId30"/>
    <p:sldLayoutId id="2147483860" r:id="rId31"/>
    <p:sldLayoutId id="2147483861" r:id="rId32"/>
  </p:sldLayoutIdLst>
  <p:transition>
    <p:fade/>
  </p:transition>
  <p:txStyles>
    <p:titleStyle>
      <a:lvl1pPr algn="l" defTabSz="731520" rtl="0" eaLnBrk="1" latinLnBrk="0" hangingPunct="1">
        <a:spcBef>
          <a:spcPct val="0"/>
        </a:spcBef>
        <a:buNone/>
        <a:defRPr sz="3800" b="1" i="0" kern="120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p:titleStyle>
    <p:bodyStyle>
      <a:lvl1pPr marL="0" indent="0" algn="l" defTabSz="731520" rtl="0" eaLnBrk="1" latinLnBrk="0" hangingPunct="1">
        <a:spcBef>
          <a:spcPct val="20000"/>
        </a:spcBef>
        <a:buFontTx/>
        <a:buNone/>
        <a:defRPr sz="2900" b="0" i="0" kern="1200">
          <a:solidFill>
            <a:schemeClr val="tx1"/>
          </a:solidFill>
          <a:latin typeface="Amazon Ember Regular" charset="0"/>
          <a:ea typeface="+mn-ea"/>
          <a:cs typeface="Amazon Ember Regular" charset="0"/>
        </a:defRPr>
      </a:lvl1pPr>
      <a:lvl2pPr marL="1188720" indent="-457200" algn="l" defTabSz="731520" rtl="0" eaLnBrk="1" latinLnBrk="0" hangingPunct="1">
        <a:spcBef>
          <a:spcPct val="20000"/>
        </a:spcBef>
        <a:buFont typeface="Arial"/>
        <a:buChar char="•"/>
        <a:defRPr sz="2900" b="0" i="0" kern="1200">
          <a:solidFill>
            <a:schemeClr val="tx1"/>
          </a:solidFill>
          <a:latin typeface="Amazon Ember Regular" charset="0"/>
          <a:ea typeface="+mn-ea"/>
          <a:cs typeface="Amazon Ember Regular" charset="0"/>
        </a:defRPr>
      </a:lvl2pPr>
      <a:lvl3pPr marL="1828800" indent="-365760" algn="l" defTabSz="731520" rtl="0" eaLnBrk="1" latinLnBrk="0" hangingPunct="1">
        <a:spcBef>
          <a:spcPct val="20000"/>
        </a:spcBef>
        <a:buFont typeface="Arial"/>
        <a:buChar char="•"/>
        <a:defRPr sz="2600" b="0" i="0" kern="1200">
          <a:solidFill>
            <a:schemeClr val="tx1"/>
          </a:solidFill>
          <a:latin typeface="Amazon Ember Regular" charset="0"/>
          <a:ea typeface="+mn-ea"/>
          <a:cs typeface="Amazon Ember Regular" charset="0"/>
        </a:defRPr>
      </a:lvl3pPr>
      <a:lvl4pPr marL="2560320" indent="-365760" algn="l" defTabSz="731520" rtl="0" eaLnBrk="1" latinLnBrk="0" hangingPunct="1">
        <a:spcBef>
          <a:spcPct val="20000"/>
        </a:spcBef>
        <a:buFont typeface="Arial"/>
        <a:buChar char="–"/>
        <a:defRPr sz="2200" b="0" i="0" kern="1200">
          <a:solidFill>
            <a:schemeClr val="tx1"/>
          </a:solidFill>
          <a:latin typeface="Amazon Ember Regular" charset="0"/>
          <a:ea typeface="+mn-ea"/>
          <a:cs typeface="Amazon Ember Regular" charset="0"/>
        </a:defRPr>
      </a:lvl4pPr>
      <a:lvl5pPr marL="3291840" indent="-365760" algn="l" defTabSz="731520" rtl="0" eaLnBrk="1" latinLnBrk="0" hangingPunct="1">
        <a:spcBef>
          <a:spcPct val="20000"/>
        </a:spcBef>
        <a:buFont typeface="Arial"/>
        <a:buChar char="»"/>
        <a:defRPr sz="1900" b="0" i="0" kern="1200">
          <a:solidFill>
            <a:schemeClr val="tx1"/>
          </a:solidFill>
          <a:latin typeface="Amazon Ember Regular" charset="0"/>
          <a:ea typeface="+mn-ea"/>
          <a:cs typeface="Amazon Ember Regular" charset="0"/>
        </a:defRPr>
      </a:lvl5pPr>
      <a:lvl6pPr marL="4023360" indent="-365760" algn="l" defTabSz="731520" rtl="0" eaLnBrk="1" latinLnBrk="0" hangingPunct="1">
        <a:spcBef>
          <a:spcPct val="20000"/>
        </a:spcBef>
        <a:buFont typeface="Arial"/>
        <a:buChar char="•"/>
        <a:defRPr sz="3200" kern="1200">
          <a:solidFill>
            <a:schemeClr val="tx1"/>
          </a:solidFill>
          <a:latin typeface="+mn-lt"/>
          <a:ea typeface="+mn-ea"/>
          <a:cs typeface="+mn-cs"/>
        </a:defRPr>
      </a:lvl6pPr>
      <a:lvl7pPr marL="4754880" indent="-365760" algn="l" defTabSz="731520" rtl="0" eaLnBrk="1" latinLnBrk="0" hangingPunct="1">
        <a:spcBef>
          <a:spcPct val="20000"/>
        </a:spcBef>
        <a:buFont typeface="Arial"/>
        <a:buChar char="•"/>
        <a:defRPr sz="3200" kern="1200">
          <a:solidFill>
            <a:schemeClr val="tx1"/>
          </a:solidFill>
          <a:latin typeface="+mn-lt"/>
          <a:ea typeface="+mn-ea"/>
          <a:cs typeface="+mn-cs"/>
        </a:defRPr>
      </a:lvl7pPr>
      <a:lvl8pPr marL="5486400" indent="-365760" algn="l" defTabSz="731520" rtl="0" eaLnBrk="1" latinLnBrk="0" hangingPunct="1">
        <a:spcBef>
          <a:spcPct val="20000"/>
        </a:spcBef>
        <a:buFont typeface="Arial"/>
        <a:buChar char="•"/>
        <a:defRPr sz="3200" kern="1200">
          <a:solidFill>
            <a:schemeClr val="tx1"/>
          </a:solidFill>
          <a:latin typeface="+mn-lt"/>
          <a:ea typeface="+mn-ea"/>
          <a:cs typeface="+mn-cs"/>
        </a:defRPr>
      </a:lvl8pPr>
      <a:lvl9pPr marL="6217920" indent="-365760" algn="l" defTabSz="731520" rtl="0" eaLnBrk="1" latinLnBrk="0" hangingPunct="1">
        <a:spcBef>
          <a:spcPct val="20000"/>
        </a:spcBef>
        <a:buFont typeface="Arial"/>
        <a:buChar char="•"/>
        <a:defRPr sz="3200" kern="1200">
          <a:solidFill>
            <a:schemeClr val="tx1"/>
          </a:solidFill>
          <a:latin typeface="+mn-lt"/>
          <a:ea typeface="+mn-ea"/>
          <a:cs typeface="+mn-cs"/>
        </a:defRPr>
      </a:lvl9pPr>
    </p:bodyStyle>
    <p:otherStyle>
      <a:defPPr>
        <a:defRPr lang="en-US"/>
      </a:defPPr>
      <a:lvl1pPr marL="0" algn="l" defTabSz="731520" rtl="0" eaLnBrk="1" latinLnBrk="0" hangingPunct="1">
        <a:defRPr sz="2880" kern="1200">
          <a:solidFill>
            <a:schemeClr val="tx1"/>
          </a:solidFill>
          <a:latin typeface="+mn-lt"/>
          <a:ea typeface="+mn-ea"/>
          <a:cs typeface="+mn-cs"/>
        </a:defRPr>
      </a:lvl1pPr>
      <a:lvl2pPr marL="731520" algn="l" defTabSz="731520" rtl="0" eaLnBrk="1" latinLnBrk="0" hangingPunct="1">
        <a:defRPr sz="2880" kern="1200">
          <a:solidFill>
            <a:schemeClr val="tx1"/>
          </a:solidFill>
          <a:latin typeface="+mn-lt"/>
          <a:ea typeface="+mn-ea"/>
          <a:cs typeface="+mn-cs"/>
        </a:defRPr>
      </a:lvl2pPr>
      <a:lvl3pPr marL="1463040" algn="l" defTabSz="731520" rtl="0" eaLnBrk="1" latinLnBrk="0" hangingPunct="1">
        <a:defRPr sz="2880" kern="1200">
          <a:solidFill>
            <a:schemeClr val="tx1"/>
          </a:solidFill>
          <a:latin typeface="+mn-lt"/>
          <a:ea typeface="+mn-ea"/>
          <a:cs typeface="+mn-cs"/>
        </a:defRPr>
      </a:lvl3pPr>
      <a:lvl4pPr marL="2194560" algn="l" defTabSz="731520" rtl="0" eaLnBrk="1" latinLnBrk="0" hangingPunct="1">
        <a:defRPr sz="2880" kern="1200">
          <a:solidFill>
            <a:schemeClr val="tx1"/>
          </a:solidFill>
          <a:latin typeface="+mn-lt"/>
          <a:ea typeface="+mn-ea"/>
          <a:cs typeface="+mn-cs"/>
        </a:defRPr>
      </a:lvl4pPr>
      <a:lvl5pPr marL="2926080" algn="l" defTabSz="731520" rtl="0" eaLnBrk="1" latinLnBrk="0" hangingPunct="1">
        <a:defRPr sz="2880" kern="1200">
          <a:solidFill>
            <a:schemeClr val="tx1"/>
          </a:solidFill>
          <a:latin typeface="+mn-lt"/>
          <a:ea typeface="+mn-ea"/>
          <a:cs typeface="+mn-cs"/>
        </a:defRPr>
      </a:lvl5pPr>
      <a:lvl6pPr marL="3657600" algn="l" defTabSz="731520" rtl="0" eaLnBrk="1" latinLnBrk="0" hangingPunct="1">
        <a:defRPr sz="2880" kern="1200">
          <a:solidFill>
            <a:schemeClr val="tx1"/>
          </a:solidFill>
          <a:latin typeface="+mn-lt"/>
          <a:ea typeface="+mn-ea"/>
          <a:cs typeface="+mn-cs"/>
        </a:defRPr>
      </a:lvl6pPr>
      <a:lvl7pPr marL="4389120" algn="l" defTabSz="731520" rtl="0" eaLnBrk="1" latinLnBrk="0" hangingPunct="1">
        <a:defRPr sz="2880" kern="1200">
          <a:solidFill>
            <a:schemeClr val="tx1"/>
          </a:solidFill>
          <a:latin typeface="+mn-lt"/>
          <a:ea typeface="+mn-ea"/>
          <a:cs typeface="+mn-cs"/>
        </a:defRPr>
      </a:lvl7pPr>
      <a:lvl8pPr marL="5120640" algn="l" defTabSz="731520" rtl="0" eaLnBrk="1" latinLnBrk="0" hangingPunct="1">
        <a:defRPr sz="2880" kern="1200">
          <a:solidFill>
            <a:schemeClr val="tx1"/>
          </a:solidFill>
          <a:latin typeface="+mn-lt"/>
          <a:ea typeface="+mn-ea"/>
          <a:cs typeface="+mn-cs"/>
        </a:defRPr>
      </a:lvl8pPr>
      <a:lvl9pPr marL="5852160" algn="l" defTabSz="731520" rtl="0" eaLnBrk="1" latinLnBrk="0" hangingPunct="1">
        <a:defRPr sz="2880" kern="1200">
          <a:solidFill>
            <a:schemeClr val="tx1"/>
          </a:solidFill>
          <a:latin typeface="+mn-lt"/>
          <a:ea typeface="+mn-ea"/>
          <a:cs typeface="+mn-cs"/>
        </a:defRPr>
      </a:lvl9pPr>
    </p:otherStyle>
  </p:txStyles>
  <p:extLst>
    <p:ext uri="{27BBF7A9-308A-43DC-89C8-2F10F3537804}">
      <p15:sldGuideLst xmlns:p15="http://schemas.microsoft.com/office/powerpoint/2012/main">
        <p15:guide id="4" pos="336" userDrawn="1">
          <p15:clr>
            <a:srgbClr val="F26B43"/>
          </p15:clr>
        </p15:guide>
        <p15:guide id="5" pos="8856" userDrawn="1">
          <p15:clr>
            <a:srgbClr val="F26B43"/>
          </p15:clr>
        </p15:guide>
        <p15:guide id="6" orient="horz" pos="1032"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svg"/><Relationship Id="rId4" Type="http://schemas.openxmlformats.org/officeDocument/2006/relationships/image" Target="../media/image20.png"/></Relationships>
</file>

<file path=ppt/slides/_rels/slide10.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4.png"/><Relationship Id="rId7"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26.png"/><Relationship Id="rId4" Type="http://schemas.openxmlformats.org/officeDocument/2006/relationships/image" Target="../media/image25.png"/><Relationship Id="rId9" Type="http://schemas.microsoft.com/office/2007/relationships/hdphoto" Target="../media/hdphoto2.wdp"/></Relationships>
</file>

<file path=ppt/slides/_rels/slide11.xml.rels><?xml version="1.0" encoding="UTF-8" standalone="yes"?>
<Relationships xmlns="http://schemas.openxmlformats.org/package/2006/relationships"><Relationship Id="rId8" Type="http://schemas.openxmlformats.org/officeDocument/2006/relationships/image" Target="../media/image34.svg"/><Relationship Id="rId3" Type="http://schemas.openxmlformats.org/officeDocument/2006/relationships/image" Target="../media/image29.png"/><Relationship Id="rId7" Type="http://schemas.openxmlformats.org/officeDocument/2006/relationships/image" Target="../media/image33.png"/><Relationship Id="rId12" Type="http://schemas.openxmlformats.org/officeDocument/2006/relationships/image" Target="../media/image38.sv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32.svg"/><Relationship Id="rId11" Type="http://schemas.openxmlformats.org/officeDocument/2006/relationships/image" Target="../media/image37.png"/><Relationship Id="rId5" Type="http://schemas.openxmlformats.org/officeDocument/2006/relationships/image" Target="../media/image31.png"/><Relationship Id="rId10" Type="http://schemas.openxmlformats.org/officeDocument/2006/relationships/image" Target="../media/image36.svg"/><Relationship Id="rId4" Type="http://schemas.openxmlformats.org/officeDocument/2006/relationships/image" Target="../media/image30.svg"/><Relationship Id="rId9" Type="http://schemas.openxmlformats.org/officeDocument/2006/relationships/image" Target="../media/image35.png"/></Relationships>
</file>

<file path=ppt/slides/_rels/slide12.xml.rels><?xml version="1.0" encoding="UTF-8" standalone="yes"?>
<Relationships xmlns="http://schemas.openxmlformats.org/package/2006/relationships"><Relationship Id="rId8" Type="http://schemas.openxmlformats.org/officeDocument/2006/relationships/image" Target="../media/image34.svg"/><Relationship Id="rId3" Type="http://schemas.openxmlformats.org/officeDocument/2006/relationships/image" Target="../media/image29.png"/><Relationship Id="rId7" Type="http://schemas.openxmlformats.org/officeDocument/2006/relationships/image" Target="../media/image33.png"/><Relationship Id="rId12" Type="http://schemas.openxmlformats.org/officeDocument/2006/relationships/image" Target="../media/image38.sv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32.svg"/><Relationship Id="rId11" Type="http://schemas.openxmlformats.org/officeDocument/2006/relationships/image" Target="../media/image37.png"/><Relationship Id="rId5" Type="http://schemas.openxmlformats.org/officeDocument/2006/relationships/image" Target="../media/image31.png"/><Relationship Id="rId10" Type="http://schemas.openxmlformats.org/officeDocument/2006/relationships/image" Target="../media/image36.svg"/><Relationship Id="rId4" Type="http://schemas.openxmlformats.org/officeDocument/2006/relationships/image" Target="../media/image30.svg"/><Relationship Id="rId9" Type="http://schemas.openxmlformats.org/officeDocument/2006/relationships/image" Target="../media/image35.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7.xml"/></Relationships>
</file>

<file path=ppt/slides/_rels/slide19.xml.rels><?xml version="1.0" encoding="UTF-8" standalone="yes"?>
<Relationships xmlns="http://schemas.openxmlformats.org/package/2006/relationships"><Relationship Id="rId8" Type="http://schemas.openxmlformats.org/officeDocument/2006/relationships/image" Target="../media/image43.jpeg"/><Relationship Id="rId13" Type="http://schemas.openxmlformats.org/officeDocument/2006/relationships/image" Target="../media/image45.jpeg"/><Relationship Id="rId18" Type="http://schemas.openxmlformats.org/officeDocument/2006/relationships/image" Target="../media/image46.jpeg"/><Relationship Id="rId26" Type="http://schemas.openxmlformats.org/officeDocument/2006/relationships/hyperlink" Target="https://github.com/awslabs/sagemaker-churn-prediction-text" TargetMode="External"/><Relationship Id="rId3" Type="http://schemas.openxmlformats.org/officeDocument/2006/relationships/image" Target="../media/image41.jpeg"/><Relationship Id="rId21" Type="http://schemas.openxmlformats.org/officeDocument/2006/relationships/hyperlink" Target="https://github.com/awslabs/sagemaker-av-visual-perception" TargetMode="External"/><Relationship Id="rId7" Type="http://schemas.openxmlformats.org/officeDocument/2006/relationships/hyperlink" Target="https://github.com/awslabs/sagemaker-deep-demand-forecast" TargetMode="External"/><Relationship Id="rId12" Type="http://schemas.openxmlformats.org/officeDocument/2006/relationships/hyperlink" Target="https://github.com/awslabs/sagemaker-explaining-credit-decisions" TargetMode="External"/><Relationship Id="rId17" Type="http://schemas.openxmlformats.org/officeDocument/2006/relationships/hyperlink" Target="https://github.com/awslabs/sagemaker-privacy-for-nlp" TargetMode="External"/><Relationship Id="rId25" Type="http://schemas.openxmlformats.org/officeDocument/2006/relationships/image" Target="../media/image49.jpeg"/><Relationship Id="rId2" Type="http://schemas.openxmlformats.org/officeDocument/2006/relationships/notesSlide" Target="../notesSlides/notesSlide16.xml"/><Relationship Id="rId16" Type="http://schemas.openxmlformats.org/officeDocument/2006/relationships/hyperlink" Target="https://github.com/awslabs/filling-in-missing-values-in-tabular-records" TargetMode="External"/><Relationship Id="rId20" Type="http://schemas.openxmlformats.org/officeDocument/2006/relationships/image" Target="../media/image47.jpeg"/><Relationship Id="rId1" Type="http://schemas.openxmlformats.org/officeDocument/2006/relationships/slideLayout" Target="../slideLayouts/slideLayout29.xml"/><Relationship Id="rId6" Type="http://schemas.openxmlformats.org/officeDocument/2006/relationships/image" Target="../media/image42.jpeg"/><Relationship Id="rId11" Type="http://schemas.openxmlformats.org/officeDocument/2006/relationships/image" Target="../media/image44.jpeg"/><Relationship Id="rId24" Type="http://schemas.openxmlformats.org/officeDocument/2006/relationships/hyperlink" Target="https://github.com/awslabs/sagemaker-purchase-modelling" TargetMode="External"/><Relationship Id="rId5" Type="http://schemas.openxmlformats.org/officeDocument/2006/relationships/hyperlink" Target="https://github.com/awslabs/aws-fleet-predictive-maintenance/" TargetMode="External"/><Relationship Id="rId15" Type="http://schemas.openxmlformats.org/officeDocument/2006/relationships/hyperlink" Target="https://github.com/awslabs/sagemaker-handwritten-text-recognition" TargetMode="External"/><Relationship Id="rId23" Type="http://schemas.openxmlformats.org/officeDocument/2006/relationships/hyperlink" Target="https://github.com/awslabs/sagemaker-graph-entity-resolution" TargetMode="External"/><Relationship Id="rId10" Type="http://schemas.openxmlformats.org/officeDocument/2006/relationships/hyperlink" Target="https://github.com/awslabs/sagemaker-graph-fraud-detection" TargetMode="External"/><Relationship Id="rId19" Type="http://schemas.openxmlformats.org/officeDocument/2006/relationships/hyperlink" Target="https://github.com/awslabs/sagemaker-defect-detection" TargetMode="External"/><Relationship Id="rId4" Type="http://schemas.openxmlformats.org/officeDocument/2006/relationships/hyperlink" Target="https://aws.amazon.com/solutions/implementations/predictive-maintenance-using-machine-learning/" TargetMode="External"/><Relationship Id="rId9" Type="http://schemas.openxmlformats.org/officeDocument/2006/relationships/hyperlink" Target="https://github.com/awslabs/fraud-detection-using-machine-learning" TargetMode="External"/><Relationship Id="rId14" Type="http://schemas.openxmlformats.org/officeDocument/2006/relationships/hyperlink" Target="https://github.com/awslabs/sagemaker-document-understanding" TargetMode="External"/><Relationship Id="rId22" Type="http://schemas.openxmlformats.org/officeDocument/2006/relationships/image" Target="../media/image48.jpeg"/><Relationship Id="rId27" Type="http://schemas.openxmlformats.org/officeDocument/2006/relationships/hyperlink" Target="https://aws.amazon.com/sagemaker/getting-started/"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2.xml"/></Relationships>
</file>

<file path=ppt/slides/_rels/slide2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7.xml"/><Relationship Id="rId1" Type="http://schemas.openxmlformats.org/officeDocument/2006/relationships/slideLayout" Target="../slideLayouts/slideLayout30.xml"/><Relationship Id="rId4" Type="http://schemas.openxmlformats.org/officeDocument/2006/relationships/image" Target="../media/image51.png"/></Relationships>
</file>

<file path=ppt/slides/_rels/slide2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8.xml"/><Relationship Id="rId1" Type="http://schemas.openxmlformats.org/officeDocument/2006/relationships/slideLayout" Target="../slideLayouts/slideLayout30.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8" Type="http://schemas.openxmlformats.org/officeDocument/2006/relationships/hyperlink" Target="https://github.com/awslabs/autogluon/" TargetMode="External"/><Relationship Id="rId3" Type="http://schemas.openxmlformats.org/officeDocument/2006/relationships/hyperlink" Target="https://aws.amazon.com/sagemaker" TargetMode="External"/><Relationship Id="rId7" Type="http://schemas.openxmlformats.org/officeDocument/2006/relationships/hyperlink" Target="https://auto.gluon.ai/stable/index.html" TargetMode="External"/><Relationship Id="rId2" Type="http://schemas.openxmlformats.org/officeDocument/2006/relationships/hyperlink" Target="https://aws.amazon.com/free" TargetMode="External"/><Relationship Id="rId1" Type="http://schemas.openxmlformats.org/officeDocument/2006/relationships/slideLayout" Target="../slideLayouts/slideLayout2.xml"/><Relationship Id="rId6" Type="http://schemas.openxmlformats.org/officeDocument/2006/relationships/hyperlink" Target="https://aws.amazon.com/sagemaker/autopilot/" TargetMode="External"/><Relationship Id="rId5" Type="http://schemas.openxmlformats.org/officeDocument/2006/relationships/hyperlink" Target="https://github.com/awslabs/amazon-sagemaker-examples" TargetMode="External"/><Relationship Id="rId4" Type="http://schemas.openxmlformats.org/officeDocument/2006/relationships/hyperlink" Target="https://github.com/aws/sagemaker-python-sdk" TargetMode="External"/><Relationship Id="rId9" Type="http://schemas.openxmlformats.org/officeDocument/2006/relationships/hyperlink" Target="https://github.com/ccrngd1/AutoAIDemo"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xml"/><Relationship Id="rId1" Type="http://schemas.openxmlformats.org/officeDocument/2006/relationships/slideLayout" Target="../slideLayouts/slideLayout3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3ED71A5-E222-8845-B725-2D191D1614BD}"/>
              </a:ext>
            </a:extLst>
          </p:cNvPr>
          <p:cNvPicPr>
            <a:picLocks noChangeAspect="1"/>
          </p:cNvPicPr>
          <p:nvPr/>
        </p:nvPicPr>
        <p:blipFill rotWithShape="1">
          <a:blip r:embed="rId3"/>
          <a:srcRect l="15736"/>
          <a:stretch/>
        </p:blipFill>
        <p:spPr>
          <a:xfrm>
            <a:off x="9442684" y="0"/>
            <a:ext cx="5195653" cy="8229600"/>
          </a:xfrm>
          <a:prstGeom prst="rect">
            <a:avLst/>
          </a:prstGeom>
        </p:spPr>
      </p:pic>
      <p:sp>
        <p:nvSpPr>
          <p:cNvPr id="3" name="Title 4">
            <a:extLst>
              <a:ext uri="{FF2B5EF4-FFF2-40B4-BE49-F238E27FC236}">
                <a16:creationId xmlns:a16="http://schemas.microsoft.com/office/drawing/2014/main" id="{499D3CCD-B3D0-FD4E-8484-F6542110200D}"/>
              </a:ext>
            </a:extLst>
          </p:cNvPr>
          <p:cNvSpPr txBox="1">
            <a:spLocks/>
          </p:cNvSpPr>
          <p:nvPr/>
        </p:nvSpPr>
        <p:spPr>
          <a:xfrm>
            <a:off x="1047031" y="325463"/>
            <a:ext cx="9253042" cy="2246818"/>
          </a:xfrm>
          <a:prstGeom prst="rect">
            <a:avLst/>
          </a:prstGeom>
        </p:spPr>
        <p:txBody>
          <a:bodyPr vert="horz" wrap="square" lIns="182880" tIns="146304" rIns="182880" bIns="146304" rtlCol="0" anchor="t">
            <a:noAutofit/>
          </a:bodyPr>
          <a:lstStyle>
            <a:lvl1pPr algn="l" defTabSz="1097278" rtl="0" eaLnBrk="1" latinLnBrk="0" hangingPunct="1">
              <a:lnSpc>
                <a:spcPct val="90000"/>
              </a:lnSpc>
              <a:spcBef>
                <a:spcPct val="0"/>
              </a:spcBef>
              <a:buNone/>
              <a:defRPr lang="en-US" sz="4800" b="0" kern="1200" cap="none" spc="-120" baseline="0" dirty="0" smtClean="0">
                <a:ln w="3175">
                  <a:noFill/>
                </a:ln>
                <a:solidFill>
                  <a:schemeClr val="tx1"/>
                </a:solidFill>
                <a:effectLst/>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algn="ctr">
              <a:lnSpc>
                <a:spcPct val="100000"/>
              </a:lnSpc>
            </a:pPr>
            <a:r>
              <a:rPr lang="en-US" sz="6400" dirty="0">
                <a:solidFill>
                  <a:schemeClr val="accent5"/>
                </a:solidFill>
              </a:rPr>
              <a:t>Amazon</a:t>
            </a:r>
            <a:r>
              <a:rPr lang="en-US" sz="6400" dirty="0"/>
              <a:t> SageMaker</a:t>
            </a:r>
            <a:br>
              <a:rPr lang="en-US" sz="6400" dirty="0"/>
            </a:br>
            <a:endParaRPr lang="en-US" sz="6400" dirty="0"/>
          </a:p>
          <a:p>
            <a:pPr algn="ctr">
              <a:lnSpc>
                <a:spcPct val="100000"/>
              </a:lnSpc>
            </a:pPr>
            <a:endParaRPr lang="en-US" sz="6400" dirty="0"/>
          </a:p>
          <a:p>
            <a:r>
              <a:rPr lang="en-US" sz="6000" dirty="0" err="1"/>
              <a:t>AutoML</a:t>
            </a:r>
            <a:r>
              <a:rPr lang="en-US" sz="6000" dirty="0"/>
              <a:t> Demo</a:t>
            </a:r>
          </a:p>
          <a:p>
            <a:pPr algn="ctr">
              <a:lnSpc>
                <a:spcPct val="100000"/>
              </a:lnSpc>
            </a:pPr>
            <a:endParaRPr lang="en-US" sz="6400" dirty="0">
              <a:solidFill>
                <a:srgbClr val="FFC000"/>
              </a:solidFill>
            </a:endParaRPr>
          </a:p>
        </p:txBody>
      </p:sp>
      <p:cxnSp>
        <p:nvCxnSpPr>
          <p:cNvPr id="9" name="Straight Connector 8">
            <a:extLst>
              <a:ext uri="{FF2B5EF4-FFF2-40B4-BE49-F238E27FC236}">
                <a16:creationId xmlns:a16="http://schemas.microsoft.com/office/drawing/2014/main" id="{D6A8B17C-1FB9-4E42-B21C-CB1E3E74BC46}"/>
              </a:ext>
            </a:extLst>
          </p:cNvPr>
          <p:cNvCxnSpPr/>
          <p:nvPr/>
        </p:nvCxnSpPr>
        <p:spPr>
          <a:xfrm>
            <a:off x="15962812" y="5604878"/>
            <a:ext cx="914400" cy="91440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C9346A5C-903D-0F42-9747-EE1D3D169FBE}"/>
              </a:ext>
            </a:extLst>
          </p:cNvPr>
          <p:cNvCxnSpPr>
            <a:cxnSpLocks/>
          </p:cNvCxnSpPr>
          <p:nvPr/>
        </p:nvCxnSpPr>
        <p:spPr>
          <a:xfrm>
            <a:off x="9987960" y="7119442"/>
            <a:ext cx="4184608" cy="0"/>
          </a:xfrm>
          <a:prstGeom prst="line">
            <a:avLst/>
          </a:prstGeom>
          <a:ln w="76200">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12" name="Graphic 1">
            <a:extLst>
              <a:ext uri="{FF2B5EF4-FFF2-40B4-BE49-F238E27FC236}">
                <a16:creationId xmlns:a16="http://schemas.microsoft.com/office/drawing/2014/main" id="{85684F50-1523-3743-804A-21B68D08E4D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059008" y="3952114"/>
            <a:ext cx="1620354" cy="1652764"/>
          </a:xfrm>
          <a:prstGeom prst="rect">
            <a:avLst/>
          </a:prstGeom>
        </p:spPr>
      </p:pic>
      <p:sp>
        <p:nvSpPr>
          <p:cNvPr id="4" name="TextBox 3">
            <a:extLst>
              <a:ext uri="{FF2B5EF4-FFF2-40B4-BE49-F238E27FC236}">
                <a16:creationId xmlns:a16="http://schemas.microsoft.com/office/drawing/2014/main" id="{7392934D-D659-0B49-A994-75457F63D6A5}"/>
              </a:ext>
            </a:extLst>
          </p:cNvPr>
          <p:cNvSpPr txBox="1"/>
          <p:nvPr/>
        </p:nvSpPr>
        <p:spPr>
          <a:xfrm>
            <a:off x="9878966" y="6062078"/>
            <a:ext cx="4223162" cy="769441"/>
          </a:xfrm>
          <a:prstGeom prst="rect">
            <a:avLst/>
          </a:prstGeom>
          <a:noFill/>
        </p:spPr>
        <p:txBody>
          <a:bodyPr wrap="square" rtlCol="0">
            <a:spAutoFit/>
          </a:bodyPr>
          <a:lstStyle/>
          <a:p>
            <a:pPr algn="l"/>
            <a:r>
              <a:rPr lang="en-US" sz="4400" dirty="0" err="1">
                <a:latin typeface="Amazon Ember" panose="020B0603020204020204" pitchFamily="34" charset="0"/>
                <a:ea typeface="Amazon Ember" panose="020B0603020204020204" pitchFamily="34" charset="0"/>
                <a:cs typeface="Amazon Ember" panose="020B0603020204020204" pitchFamily="34" charset="0"/>
              </a:rPr>
              <a:t>AutoML</a:t>
            </a:r>
            <a:r>
              <a:rPr lang="en-US" sz="4400" dirty="0">
                <a:latin typeface="Amazon Ember" panose="020B0603020204020204" pitchFamily="34" charset="0"/>
                <a:ea typeface="Amazon Ember" panose="020B0603020204020204" pitchFamily="34" charset="0"/>
                <a:cs typeface="Amazon Ember" panose="020B0603020204020204" pitchFamily="34" charset="0"/>
              </a:rPr>
              <a:t> Demo</a:t>
            </a:r>
          </a:p>
        </p:txBody>
      </p:sp>
      <p:sp>
        <p:nvSpPr>
          <p:cNvPr id="14" name="Text Placeholder 13">
            <a:extLst>
              <a:ext uri="{FF2B5EF4-FFF2-40B4-BE49-F238E27FC236}">
                <a16:creationId xmlns:a16="http://schemas.microsoft.com/office/drawing/2014/main" id="{EE0C9D04-F490-E64C-B262-5267D9FB31AE}"/>
              </a:ext>
            </a:extLst>
          </p:cNvPr>
          <p:cNvSpPr>
            <a:spLocks noGrp="1"/>
          </p:cNvSpPr>
          <p:nvPr>
            <p:ph type="body" sz="quarter" idx="10"/>
          </p:nvPr>
        </p:nvSpPr>
        <p:spPr>
          <a:xfrm>
            <a:off x="528272" y="6119642"/>
            <a:ext cx="5892800" cy="996597"/>
          </a:xfrm>
        </p:spPr>
        <p:txBody>
          <a:bodyPr/>
          <a:lstStyle/>
          <a:p>
            <a:r>
              <a:rPr lang="en-US" dirty="0"/>
              <a:t>Nicholaus Lawson</a:t>
            </a:r>
          </a:p>
          <a:p>
            <a:r>
              <a:rPr lang="en-US" dirty="0"/>
              <a:t>Solution Architect</a:t>
            </a:r>
          </a:p>
        </p:txBody>
      </p:sp>
      <p:pic>
        <p:nvPicPr>
          <p:cNvPr id="10" name="Picture 9">
            <a:extLst>
              <a:ext uri="{FF2B5EF4-FFF2-40B4-BE49-F238E27FC236}">
                <a16:creationId xmlns:a16="http://schemas.microsoft.com/office/drawing/2014/main" id="{A9E5E251-CD15-5C48-8531-DCF65EA9936A}"/>
              </a:ext>
            </a:extLst>
          </p:cNvPr>
          <p:cNvPicPr>
            <a:picLocks noChangeAspect="1"/>
          </p:cNvPicPr>
          <p:nvPr/>
        </p:nvPicPr>
        <p:blipFill>
          <a:blip r:embed="rId6">
            <a:lum bright="70000" contrast="-70000"/>
            <a:alphaModFix amt="20000"/>
          </a:blip>
          <a:stretch>
            <a:fillRect/>
          </a:stretch>
        </p:blipFill>
        <p:spPr>
          <a:xfrm>
            <a:off x="5965006" y="3308585"/>
            <a:ext cx="6896382" cy="4592585"/>
          </a:xfrm>
          <a:prstGeom prst="rect">
            <a:avLst/>
          </a:prstGeom>
        </p:spPr>
      </p:pic>
    </p:spTree>
    <p:extLst>
      <p:ext uri="{BB962C8B-B14F-4D97-AF65-F5344CB8AC3E}">
        <p14:creationId xmlns:p14="http://schemas.microsoft.com/office/powerpoint/2010/main" val="3976014724"/>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1A41D-5233-384A-BFCB-D55A3D0FE76E}"/>
              </a:ext>
            </a:extLst>
          </p:cNvPr>
          <p:cNvSpPr>
            <a:spLocks noGrp="1"/>
          </p:cNvSpPr>
          <p:nvPr>
            <p:ph type="title"/>
          </p:nvPr>
        </p:nvSpPr>
        <p:spPr/>
        <p:txBody>
          <a:bodyPr/>
          <a:lstStyle/>
          <a:p>
            <a:r>
              <a:rPr lang="en-US" dirty="0"/>
              <a:t>Amazon </a:t>
            </a:r>
            <a:r>
              <a:rPr lang="en-US" dirty="0" err="1"/>
              <a:t>SageMaker</a:t>
            </a:r>
            <a:r>
              <a:rPr lang="en-US" dirty="0"/>
              <a:t> Autopilot</a:t>
            </a:r>
          </a:p>
        </p:txBody>
      </p:sp>
      <p:grpSp>
        <p:nvGrpSpPr>
          <p:cNvPr id="29" name="Group 28">
            <a:extLst>
              <a:ext uri="{FF2B5EF4-FFF2-40B4-BE49-F238E27FC236}">
                <a16:creationId xmlns:a16="http://schemas.microsoft.com/office/drawing/2014/main" id="{5C51E271-EBDE-BF44-A9FD-9998A1A85C81}"/>
              </a:ext>
            </a:extLst>
          </p:cNvPr>
          <p:cNvGrpSpPr/>
          <p:nvPr/>
        </p:nvGrpSpPr>
        <p:grpSpPr>
          <a:xfrm>
            <a:off x="2923423" y="2756397"/>
            <a:ext cx="2936709" cy="2716806"/>
            <a:chOff x="2923423" y="2756394"/>
            <a:chExt cx="2936709" cy="2716806"/>
          </a:xfrm>
        </p:grpSpPr>
        <p:pic>
          <p:nvPicPr>
            <p:cNvPr id="30" name="Image" descr="Image">
              <a:extLst>
                <a:ext uri="{FF2B5EF4-FFF2-40B4-BE49-F238E27FC236}">
                  <a16:creationId xmlns:a16="http://schemas.microsoft.com/office/drawing/2014/main" id="{9EA31569-77C8-F34D-805E-F3C2FFBE35D6}"/>
                </a:ext>
              </a:extLst>
            </p:cNvPr>
            <p:cNvPicPr>
              <a:picLocks noChangeAspect="1"/>
            </p:cNvPicPr>
            <p:nvPr/>
          </p:nvPicPr>
          <p:blipFill>
            <a:blip r:embed="rId3"/>
            <a:stretch>
              <a:fillRect/>
            </a:stretch>
          </p:blipFill>
          <p:spPr>
            <a:xfrm>
              <a:off x="3899460" y="2756394"/>
              <a:ext cx="984635" cy="1021244"/>
            </a:xfrm>
            <a:prstGeom prst="rect">
              <a:avLst/>
            </a:prstGeom>
            <a:ln w="12700">
              <a:miter lim="400000"/>
            </a:ln>
          </p:spPr>
        </p:pic>
        <p:grpSp>
          <p:nvGrpSpPr>
            <p:cNvPr id="31" name="Group 30">
              <a:extLst>
                <a:ext uri="{FF2B5EF4-FFF2-40B4-BE49-F238E27FC236}">
                  <a16:creationId xmlns:a16="http://schemas.microsoft.com/office/drawing/2014/main" id="{37BC05FA-9EAB-3B49-866B-3BF8AD29F59A}"/>
                </a:ext>
              </a:extLst>
            </p:cNvPr>
            <p:cNvGrpSpPr/>
            <p:nvPr/>
          </p:nvGrpSpPr>
          <p:grpSpPr>
            <a:xfrm>
              <a:off x="2923423" y="3926061"/>
              <a:ext cx="2936709" cy="1547139"/>
              <a:chOff x="5853973" y="5890812"/>
              <a:chExt cx="2936709" cy="1547139"/>
            </a:xfrm>
          </p:grpSpPr>
          <p:sp>
            <p:nvSpPr>
              <p:cNvPr id="32" name="Repository…">
                <a:extLst>
                  <a:ext uri="{FF2B5EF4-FFF2-40B4-BE49-F238E27FC236}">
                    <a16:creationId xmlns:a16="http://schemas.microsoft.com/office/drawing/2014/main" id="{40BAC553-1BAB-8F42-9D63-A69724A2E123}"/>
                  </a:ext>
                </a:extLst>
              </p:cNvPr>
              <p:cNvSpPr txBox="1"/>
              <p:nvPr/>
            </p:nvSpPr>
            <p:spPr>
              <a:xfrm>
                <a:off x="5854715" y="6822398"/>
                <a:ext cx="2935224" cy="615553"/>
              </a:xfrm>
              <a:prstGeom prst="rect">
                <a:avLst/>
              </a:prstGeom>
              <a:ln w="12700">
                <a:miter lim="400000"/>
              </a:ln>
              <a:extLst>
                <a:ext uri="{C572A759-6A51-4108-AA02-DFA0A04FC94B}">
                  <ma14:wrappingTextBoxFlag xmlns="" xmlns:ma14="http://schemas.microsoft.com/office/mac/drawingml/2011/main" val="1"/>
                </a:ext>
              </a:extLst>
            </p:spPr>
            <p:txBody>
              <a:bodyPr wrap="square" lIns="30480" tIns="30480" rIns="30480" bIns="30480" anchor="ctr">
                <a:spAutoFit/>
              </a:bodyPr>
              <a:lstStyle/>
              <a:p>
                <a:pPr marL="0" marR="0" lvl="0" indent="0" algn="ctr" defTabSz="1097212" eaLnBrk="1" fontAlgn="auto" latinLnBrk="0" hangingPunct="1">
                  <a:lnSpc>
                    <a:spcPct val="100000"/>
                  </a:lnSpc>
                  <a:spcBef>
                    <a:spcPts val="0"/>
                  </a:spcBef>
                  <a:spcAft>
                    <a:spcPts val="0"/>
                  </a:spcAft>
                  <a:buClrTx/>
                  <a:buSzTx/>
                  <a:buFontTx/>
                  <a:buNone/>
                  <a:tabLst/>
                  <a:defRPr sz="3400" b="0"/>
                </a:pPr>
                <a:r>
                  <a:rPr kumimoji="0" lang="en-US" sz="1800" b="0" i="0" u="none" strike="noStrike" kern="0" cap="none" spc="0" normalizeH="0" baseline="0" noProof="0" dirty="0">
                    <a:ln>
                      <a:noFill/>
                    </a:ln>
                    <a:solidFill>
                      <a:srgbClr val="FFCE3F"/>
                    </a:solidFill>
                    <a:effectLst/>
                    <a:uLnTx/>
                    <a:uFillTx/>
                  </a:rPr>
                  <a:t>Support for regression and classification</a:t>
                </a:r>
                <a:endParaRPr kumimoji="0" sz="1800" b="0" i="0" u="none" strike="noStrike" kern="0" cap="none" spc="0" normalizeH="0" baseline="0" noProof="0" dirty="0">
                  <a:ln>
                    <a:noFill/>
                  </a:ln>
                  <a:solidFill>
                    <a:srgbClr val="FFCE3F"/>
                  </a:solidFill>
                  <a:effectLst/>
                  <a:uLnTx/>
                  <a:uFillTx/>
                </a:endParaRPr>
              </a:p>
            </p:txBody>
          </p:sp>
          <p:sp>
            <p:nvSpPr>
              <p:cNvPr id="33" name="TextBox 32">
                <a:extLst>
                  <a:ext uri="{FF2B5EF4-FFF2-40B4-BE49-F238E27FC236}">
                    <a16:creationId xmlns:a16="http://schemas.microsoft.com/office/drawing/2014/main" id="{AC307FE9-B95E-F746-8647-29EBAAE9A6B9}"/>
                  </a:ext>
                </a:extLst>
              </p:cNvPr>
              <p:cNvSpPr txBox="1"/>
              <p:nvPr/>
            </p:nvSpPr>
            <p:spPr>
              <a:xfrm>
                <a:off x="5853973" y="5890812"/>
                <a:ext cx="2936709" cy="960263"/>
              </a:xfrm>
              <a:prstGeom prst="rect">
                <a:avLst/>
              </a:prstGeom>
              <a:noFill/>
            </p:spPr>
            <p:txBody>
              <a:bodyPr wrap="square" lIns="182880" tIns="146304" rIns="182880" bIns="146304" rtlCol="0">
                <a:spAutoFit/>
              </a:bodyPr>
              <a:lstStyle/>
              <a:p>
                <a:pPr marL="0" marR="0" lvl="0" indent="0" algn="ctr" defTabSz="1097212" eaLnBrk="1" fontAlgn="auto" latinLnBrk="0" hangingPunct="1">
                  <a:lnSpc>
                    <a:spcPct val="90000"/>
                  </a:lnSpc>
                  <a:spcBef>
                    <a:spcPts val="0"/>
                  </a:spcBef>
                  <a:spcAft>
                    <a:spcPts val="1800"/>
                  </a:spcAft>
                  <a:buClrTx/>
                  <a:buSzTx/>
                  <a:buFontTx/>
                  <a:buNone/>
                  <a:tabLst/>
                  <a:defRPr/>
                </a:pPr>
                <a:r>
                  <a:rPr kumimoji="0" lang="en-US" sz="2400" b="0" i="0" u="none" strike="noStrike" kern="0" cap="none" spc="0" normalizeH="0" baseline="0" noProof="0" dirty="0">
                    <a:ln>
                      <a:noFill/>
                    </a:ln>
                    <a:gradFill>
                      <a:gsLst>
                        <a:gs pos="2917">
                          <a:srgbClr val="FFFFFF"/>
                        </a:gs>
                        <a:gs pos="30000">
                          <a:srgbClr val="FFFFFF"/>
                        </a:gs>
                      </a:gsLst>
                      <a:lin ang="5400000" scaled="0"/>
                    </a:gradFill>
                    <a:effectLst/>
                    <a:uLnTx/>
                    <a:uFillTx/>
                  </a:rPr>
                  <a:t>Specify column to predict</a:t>
                </a:r>
              </a:p>
            </p:txBody>
          </p:sp>
        </p:grpSp>
      </p:grpSp>
      <p:grpSp>
        <p:nvGrpSpPr>
          <p:cNvPr id="34" name="Group 33">
            <a:extLst>
              <a:ext uri="{FF2B5EF4-FFF2-40B4-BE49-F238E27FC236}">
                <a16:creationId xmlns:a16="http://schemas.microsoft.com/office/drawing/2014/main" id="{C926B13B-5112-7A40-BD1B-B756CE91A51A}"/>
              </a:ext>
            </a:extLst>
          </p:cNvPr>
          <p:cNvGrpSpPr/>
          <p:nvPr/>
        </p:nvGrpSpPr>
        <p:grpSpPr>
          <a:xfrm>
            <a:off x="0" y="2791031"/>
            <a:ext cx="2936709" cy="2647539"/>
            <a:chOff x="0" y="2825667"/>
            <a:chExt cx="2936709" cy="2647539"/>
          </a:xfrm>
        </p:grpSpPr>
        <p:pic>
          <p:nvPicPr>
            <p:cNvPr id="35" name="Image" descr="Image">
              <a:extLst>
                <a:ext uri="{FF2B5EF4-FFF2-40B4-BE49-F238E27FC236}">
                  <a16:creationId xmlns:a16="http://schemas.microsoft.com/office/drawing/2014/main" id="{46A1575F-9DF8-CC44-A991-54DDB0C9A9AD}"/>
                </a:ext>
              </a:extLst>
            </p:cNvPr>
            <p:cNvPicPr>
              <a:picLocks noChangeAspect="1"/>
            </p:cNvPicPr>
            <p:nvPr/>
          </p:nvPicPr>
          <p:blipFill>
            <a:blip r:embed="rId4"/>
            <a:stretch>
              <a:fillRect/>
            </a:stretch>
          </p:blipFill>
          <p:spPr>
            <a:xfrm>
              <a:off x="907319" y="2825667"/>
              <a:ext cx="1122071" cy="882697"/>
            </a:xfrm>
            <a:prstGeom prst="rect">
              <a:avLst/>
            </a:prstGeom>
            <a:ln w="12700">
              <a:miter lim="400000"/>
            </a:ln>
          </p:spPr>
        </p:pic>
        <p:grpSp>
          <p:nvGrpSpPr>
            <p:cNvPr id="36" name="Group 35">
              <a:extLst>
                <a:ext uri="{FF2B5EF4-FFF2-40B4-BE49-F238E27FC236}">
                  <a16:creationId xmlns:a16="http://schemas.microsoft.com/office/drawing/2014/main" id="{C940B4F3-ADAE-644F-8913-4E1BDED05266}"/>
                </a:ext>
              </a:extLst>
            </p:cNvPr>
            <p:cNvGrpSpPr/>
            <p:nvPr/>
          </p:nvGrpSpPr>
          <p:grpSpPr>
            <a:xfrm>
              <a:off x="0" y="3926057"/>
              <a:ext cx="2936709" cy="1547149"/>
              <a:chOff x="5853973" y="5890812"/>
              <a:chExt cx="2936709" cy="1547149"/>
            </a:xfrm>
          </p:grpSpPr>
          <p:sp>
            <p:nvSpPr>
              <p:cNvPr id="37" name="Repository…">
                <a:extLst>
                  <a:ext uri="{FF2B5EF4-FFF2-40B4-BE49-F238E27FC236}">
                    <a16:creationId xmlns:a16="http://schemas.microsoft.com/office/drawing/2014/main" id="{389FDDEE-8663-6849-8A73-CE862DA0A832}"/>
                  </a:ext>
                </a:extLst>
              </p:cNvPr>
              <p:cNvSpPr txBox="1"/>
              <p:nvPr/>
            </p:nvSpPr>
            <p:spPr>
              <a:xfrm>
                <a:off x="5854715" y="6822408"/>
                <a:ext cx="2935224" cy="615553"/>
              </a:xfrm>
              <a:prstGeom prst="rect">
                <a:avLst/>
              </a:prstGeom>
              <a:ln w="12700">
                <a:miter lim="400000"/>
              </a:ln>
              <a:extLst>
                <a:ext uri="{C572A759-6A51-4108-AA02-DFA0A04FC94B}">
                  <ma14:wrappingTextBoxFlag xmlns="" xmlns:ma14="http://schemas.microsoft.com/office/mac/drawingml/2011/main" val="1"/>
                </a:ext>
              </a:extLst>
            </p:spPr>
            <p:txBody>
              <a:bodyPr wrap="square" lIns="30480" tIns="30480" rIns="30480" bIns="30480" anchor="ctr">
                <a:spAutoFit/>
              </a:bodyPr>
              <a:lstStyle/>
              <a:p>
                <a:pPr marL="0" marR="0" lvl="0" indent="0" algn="ctr" defTabSz="1097212" eaLnBrk="1" fontAlgn="auto" latinLnBrk="0" hangingPunct="1">
                  <a:lnSpc>
                    <a:spcPct val="100000"/>
                  </a:lnSpc>
                  <a:spcBef>
                    <a:spcPts val="0"/>
                  </a:spcBef>
                  <a:spcAft>
                    <a:spcPts val="0"/>
                  </a:spcAft>
                  <a:buClrTx/>
                  <a:buSzTx/>
                  <a:buFontTx/>
                  <a:buNone/>
                  <a:tabLst/>
                  <a:defRPr sz="3400" b="0"/>
                </a:pPr>
                <a:r>
                  <a:rPr kumimoji="0" lang="en-US" sz="1800" b="0" i="0" u="none" strike="noStrike" kern="0" cap="none" spc="0" normalizeH="0" baseline="0" noProof="0" dirty="0">
                    <a:ln>
                      <a:noFill/>
                    </a:ln>
                    <a:solidFill>
                      <a:srgbClr val="FFCE3F"/>
                    </a:solidFill>
                    <a:effectLst/>
                    <a:uLnTx/>
                    <a:uFillTx/>
                  </a:rPr>
                  <a:t>Data in tabular form</a:t>
                </a:r>
              </a:p>
              <a:p>
                <a:pPr marL="0" marR="0" lvl="0" indent="0" algn="ctr" defTabSz="1097212" eaLnBrk="1" fontAlgn="auto" latinLnBrk="0" hangingPunct="1">
                  <a:lnSpc>
                    <a:spcPct val="100000"/>
                  </a:lnSpc>
                  <a:spcBef>
                    <a:spcPts val="0"/>
                  </a:spcBef>
                  <a:spcAft>
                    <a:spcPts val="0"/>
                  </a:spcAft>
                  <a:buClrTx/>
                  <a:buSzTx/>
                  <a:buFontTx/>
                  <a:buNone/>
                  <a:tabLst/>
                  <a:defRPr sz="3400" b="0"/>
                </a:pPr>
                <a:endParaRPr kumimoji="0" sz="1800" b="0" i="0" u="none" strike="noStrike" kern="0" cap="none" spc="0" normalizeH="0" baseline="0" noProof="0" dirty="0">
                  <a:ln>
                    <a:noFill/>
                  </a:ln>
                  <a:solidFill>
                    <a:srgbClr val="FFCE3F"/>
                  </a:solidFill>
                  <a:effectLst/>
                  <a:uLnTx/>
                  <a:uFillTx/>
                </a:endParaRPr>
              </a:p>
            </p:txBody>
          </p:sp>
          <p:sp>
            <p:nvSpPr>
              <p:cNvPr id="38" name="TextBox 37">
                <a:extLst>
                  <a:ext uri="{FF2B5EF4-FFF2-40B4-BE49-F238E27FC236}">
                    <a16:creationId xmlns:a16="http://schemas.microsoft.com/office/drawing/2014/main" id="{77E55227-2CE6-4946-BB3E-E3A0F015A2CD}"/>
                  </a:ext>
                </a:extLst>
              </p:cNvPr>
              <p:cNvSpPr txBox="1"/>
              <p:nvPr/>
            </p:nvSpPr>
            <p:spPr>
              <a:xfrm>
                <a:off x="5853973" y="5890812"/>
                <a:ext cx="2936709" cy="1191095"/>
              </a:xfrm>
              <a:prstGeom prst="rect">
                <a:avLst/>
              </a:prstGeom>
              <a:noFill/>
            </p:spPr>
            <p:txBody>
              <a:bodyPr wrap="square" lIns="182880" tIns="146304" rIns="182880" bIns="146304" rtlCol="0">
                <a:spAutoFit/>
              </a:bodyPr>
              <a:lstStyle/>
              <a:p>
                <a:pPr marL="0" marR="0" lvl="0" indent="0" algn="ctr" defTabSz="1097212" eaLnBrk="1" fontAlgn="auto" latinLnBrk="0" hangingPunct="1">
                  <a:lnSpc>
                    <a:spcPct val="90000"/>
                  </a:lnSpc>
                  <a:spcBef>
                    <a:spcPts val="0"/>
                  </a:spcBef>
                  <a:spcAft>
                    <a:spcPts val="1800"/>
                  </a:spcAft>
                  <a:buClrTx/>
                  <a:buSzTx/>
                  <a:buFontTx/>
                  <a:buNone/>
                  <a:tabLst/>
                  <a:defRPr/>
                </a:pPr>
                <a:r>
                  <a:rPr kumimoji="0" lang="en-US" sz="2400" b="0" i="0" u="none" strike="noStrike" kern="0" cap="none" spc="0" normalizeH="0" baseline="0" noProof="0" dirty="0">
                    <a:ln>
                      <a:noFill/>
                    </a:ln>
                    <a:gradFill>
                      <a:gsLst>
                        <a:gs pos="2917">
                          <a:srgbClr val="FFFFFF"/>
                        </a:gs>
                        <a:gs pos="30000">
                          <a:srgbClr val="FFFFFF"/>
                        </a:gs>
                      </a:gsLst>
                      <a:lin ang="5400000" scaled="0"/>
                    </a:gradFill>
                    <a:effectLst/>
                    <a:uLnTx/>
                    <a:uFillTx/>
                  </a:rPr>
                  <a:t>Provide data</a:t>
                </a:r>
              </a:p>
              <a:p>
                <a:pPr marL="0" marR="0" lvl="0" indent="0" algn="ctr" defTabSz="1097212" eaLnBrk="1" fontAlgn="auto" latinLnBrk="0" hangingPunct="1">
                  <a:lnSpc>
                    <a:spcPct val="90000"/>
                  </a:lnSpc>
                  <a:spcBef>
                    <a:spcPts val="0"/>
                  </a:spcBef>
                  <a:spcAft>
                    <a:spcPts val="1800"/>
                  </a:spcAft>
                  <a:buClrTx/>
                  <a:buSzTx/>
                  <a:buFontTx/>
                  <a:buNone/>
                  <a:tabLst/>
                  <a:defRPr/>
                </a:pPr>
                <a:endParaRPr kumimoji="0" lang="en-US" sz="2400" b="0" i="0" u="none" strike="noStrike" kern="0" cap="none" spc="0" normalizeH="0" baseline="0" noProof="0" dirty="0">
                  <a:ln>
                    <a:noFill/>
                  </a:ln>
                  <a:gradFill>
                    <a:gsLst>
                      <a:gs pos="2917">
                        <a:srgbClr val="FFFFFF"/>
                      </a:gs>
                      <a:gs pos="30000">
                        <a:srgbClr val="FFFFFF"/>
                      </a:gs>
                    </a:gsLst>
                    <a:lin ang="5400000" scaled="0"/>
                  </a:gradFill>
                  <a:effectLst/>
                  <a:uLnTx/>
                  <a:uFillTx/>
                </a:endParaRPr>
              </a:p>
            </p:txBody>
          </p:sp>
        </p:grpSp>
      </p:grpSp>
      <p:grpSp>
        <p:nvGrpSpPr>
          <p:cNvPr id="39" name="Group 38">
            <a:extLst>
              <a:ext uri="{FF2B5EF4-FFF2-40B4-BE49-F238E27FC236}">
                <a16:creationId xmlns:a16="http://schemas.microsoft.com/office/drawing/2014/main" id="{A507BEA6-A5BF-9246-8BBC-01DD19446095}"/>
              </a:ext>
            </a:extLst>
          </p:cNvPr>
          <p:cNvGrpSpPr/>
          <p:nvPr/>
        </p:nvGrpSpPr>
        <p:grpSpPr>
          <a:xfrm>
            <a:off x="5846846" y="2758845"/>
            <a:ext cx="2936709" cy="2987959"/>
            <a:chOff x="5846846" y="2761770"/>
            <a:chExt cx="2936709" cy="2987959"/>
          </a:xfrm>
        </p:grpSpPr>
        <p:pic>
          <p:nvPicPr>
            <p:cNvPr id="40" name="Graphic 10">
              <a:extLst>
                <a:ext uri="{FF2B5EF4-FFF2-40B4-BE49-F238E27FC236}">
                  <a16:creationId xmlns:a16="http://schemas.microsoft.com/office/drawing/2014/main" id="{F2EAD9E2-9EB7-9E49-B777-B84B72656019}"/>
                </a:ext>
              </a:extLst>
            </p:cNvPr>
            <p:cNvPicPr>
              <a:picLocks noChangeAspect="1"/>
            </p:cNvPicPr>
            <p:nvPr/>
          </p:nvPicPr>
          <p:blipFill>
            <a:blip r:embed="rId5">
              <a:biLevel thresh="25000"/>
              <a:extLst>
                <a:ext uri="{BEBA8EAE-BF5A-486C-A8C5-ECC9F3942E4B}">
                  <a14:imgProps xmlns:a14="http://schemas.microsoft.com/office/drawing/2010/main">
                    <a14:imgLayer r:embed="rId6">
                      <a14:imgEffect>
                        <a14:brightnessContrast bright="20000" contrast="40000"/>
                      </a14:imgEffect>
                    </a14:imgLayer>
                  </a14:imgProps>
                </a:ext>
              </a:extLst>
            </a:blip>
            <a:stretch>
              <a:fillRect/>
            </a:stretch>
          </p:blipFill>
          <p:spPr>
            <a:xfrm>
              <a:off x="6787857" y="2761770"/>
              <a:ext cx="1054686" cy="1054686"/>
            </a:xfrm>
            <a:prstGeom prst="rect">
              <a:avLst/>
            </a:prstGeom>
          </p:spPr>
        </p:pic>
        <p:grpSp>
          <p:nvGrpSpPr>
            <p:cNvPr id="41" name="Group 40">
              <a:extLst>
                <a:ext uri="{FF2B5EF4-FFF2-40B4-BE49-F238E27FC236}">
                  <a16:creationId xmlns:a16="http://schemas.microsoft.com/office/drawing/2014/main" id="{0F610269-DAB6-5942-87E2-5D35FF63E860}"/>
                </a:ext>
              </a:extLst>
            </p:cNvPr>
            <p:cNvGrpSpPr/>
            <p:nvPr/>
          </p:nvGrpSpPr>
          <p:grpSpPr>
            <a:xfrm>
              <a:off x="5846846" y="3926054"/>
              <a:ext cx="2936709" cy="1823675"/>
              <a:chOff x="5853973" y="5890812"/>
              <a:chExt cx="2936709" cy="1823675"/>
            </a:xfrm>
          </p:grpSpPr>
          <p:sp>
            <p:nvSpPr>
              <p:cNvPr id="42" name="Repository…">
                <a:extLst>
                  <a:ext uri="{FF2B5EF4-FFF2-40B4-BE49-F238E27FC236}">
                    <a16:creationId xmlns:a16="http://schemas.microsoft.com/office/drawing/2014/main" id="{C90AB561-D20B-5D41-AACC-69C70749D936}"/>
                  </a:ext>
                </a:extLst>
              </p:cNvPr>
              <p:cNvSpPr txBox="1"/>
              <p:nvPr/>
            </p:nvSpPr>
            <p:spPr>
              <a:xfrm>
                <a:off x="5854715" y="6821935"/>
                <a:ext cx="2935224" cy="892552"/>
              </a:xfrm>
              <a:prstGeom prst="rect">
                <a:avLst/>
              </a:prstGeom>
              <a:ln w="12700">
                <a:miter lim="400000"/>
              </a:ln>
              <a:extLst>
                <a:ext uri="{C572A759-6A51-4108-AA02-DFA0A04FC94B}">
                  <ma14:wrappingTextBoxFlag xmlns="" xmlns:ma14="http://schemas.microsoft.com/office/mac/drawingml/2011/main" val="1"/>
                </a:ext>
              </a:extLst>
            </p:spPr>
            <p:txBody>
              <a:bodyPr wrap="square" lIns="30480" tIns="30480" rIns="30480" bIns="30480" anchor="ctr">
                <a:spAutoFit/>
              </a:bodyPr>
              <a:lstStyle/>
              <a:p>
                <a:pPr marL="0" marR="0" lvl="0" indent="0" algn="ctr" defTabSz="1097212" eaLnBrk="1" fontAlgn="auto" latinLnBrk="0" hangingPunct="1">
                  <a:lnSpc>
                    <a:spcPct val="100000"/>
                  </a:lnSpc>
                  <a:spcBef>
                    <a:spcPts val="0"/>
                  </a:spcBef>
                  <a:spcAft>
                    <a:spcPts val="0"/>
                  </a:spcAft>
                  <a:buClrTx/>
                  <a:buSzTx/>
                  <a:buFontTx/>
                  <a:buNone/>
                  <a:tabLst/>
                  <a:defRPr sz="3400" b="0"/>
                </a:pPr>
                <a:r>
                  <a:rPr kumimoji="0" lang="en-US" sz="1800" b="0" i="0" u="none" strike="noStrike" kern="0" cap="none" spc="0" normalizeH="0" baseline="0" noProof="0" dirty="0">
                    <a:ln>
                      <a:noFill/>
                    </a:ln>
                    <a:solidFill>
                      <a:srgbClr val="FFCE3F"/>
                    </a:solidFill>
                    <a:effectLst/>
                    <a:uLnTx/>
                    <a:uFillTx/>
                  </a:rPr>
                  <a:t>Feature generation, algorithm selection, and parameter tuning</a:t>
                </a:r>
                <a:endParaRPr kumimoji="0" sz="1800" b="0" i="0" u="none" strike="noStrike" kern="0" cap="none" spc="0" normalizeH="0" baseline="0" noProof="0" dirty="0">
                  <a:ln>
                    <a:noFill/>
                  </a:ln>
                  <a:solidFill>
                    <a:srgbClr val="FFCE3F"/>
                  </a:solidFill>
                  <a:effectLst/>
                  <a:uLnTx/>
                  <a:uFillTx/>
                </a:endParaRPr>
              </a:p>
            </p:txBody>
          </p:sp>
          <p:sp>
            <p:nvSpPr>
              <p:cNvPr id="43" name="TextBox 42">
                <a:extLst>
                  <a:ext uri="{FF2B5EF4-FFF2-40B4-BE49-F238E27FC236}">
                    <a16:creationId xmlns:a16="http://schemas.microsoft.com/office/drawing/2014/main" id="{49F5EE53-6E0E-0843-AA6B-CFD0DBE5919C}"/>
                  </a:ext>
                </a:extLst>
              </p:cNvPr>
              <p:cNvSpPr txBox="1"/>
              <p:nvPr/>
            </p:nvSpPr>
            <p:spPr>
              <a:xfrm>
                <a:off x="5853973" y="5890812"/>
                <a:ext cx="2936709" cy="1191095"/>
              </a:xfrm>
              <a:prstGeom prst="rect">
                <a:avLst/>
              </a:prstGeom>
              <a:noFill/>
            </p:spPr>
            <p:txBody>
              <a:bodyPr wrap="square" lIns="182880" tIns="146304" rIns="182880" bIns="146304" rtlCol="0">
                <a:spAutoFit/>
              </a:bodyPr>
              <a:lstStyle/>
              <a:p>
                <a:pPr marL="0" marR="0" lvl="0" indent="0" algn="ctr" defTabSz="1097212" eaLnBrk="1" fontAlgn="auto" latinLnBrk="0" hangingPunct="1">
                  <a:lnSpc>
                    <a:spcPct val="90000"/>
                  </a:lnSpc>
                  <a:spcBef>
                    <a:spcPts val="0"/>
                  </a:spcBef>
                  <a:spcAft>
                    <a:spcPts val="1800"/>
                  </a:spcAft>
                  <a:buClrTx/>
                  <a:buSzTx/>
                  <a:buFontTx/>
                  <a:buNone/>
                  <a:tabLst/>
                  <a:defRPr/>
                </a:pPr>
                <a:r>
                  <a:rPr kumimoji="0" lang="en-US" sz="2400" b="0" i="0" u="none" strike="noStrike" kern="0" cap="none" spc="0" normalizeH="0" baseline="0" noProof="0" dirty="0">
                    <a:ln>
                      <a:noFill/>
                    </a:ln>
                    <a:gradFill>
                      <a:gsLst>
                        <a:gs pos="2917">
                          <a:srgbClr val="FFFFFF"/>
                        </a:gs>
                        <a:gs pos="30000">
                          <a:srgbClr val="FFFFFF"/>
                        </a:gs>
                      </a:gsLst>
                      <a:lin ang="5400000" scaled="0"/>
                    </a:gradFill>
                    <a:effectLst/>
                    <a:uLnTx/>
                    <a:uFillTx/>
                  </a:rPr>
                  <a:t>Create model</a:t>
                </a:r>
              </a:p>
              <a:p>
                <a:pPr marL="0" marR="0" lvl="0" indent="0" defTabSz="1097212" eaLnBrk="1" fontAlgn="auto" latinLnBrk="0" hangingPunct="1">
                  <a:lnSpc>
                    <a:spcPct val="90000"/>
                  </a:lnSpc>
                  <a:spcBef>
                    <a:spcPts val="0"/>
                  </a:spcBef>
                  <a:spcAft>
                    <a:spcPts val="1800"/>
                  </a:spcAft>
                  <a:buClrTx/>
                  <a:buSzTx/>
                  <a:buFontTx/>
                  <a:buNone/>
                  <a:tabLst/>
                  <a:defRPr/>
                </a:pPr>
                <a:endParaRPr kumimoji="0" lang="en-US" sz="2400" b="0" i="0" u="none" strike="noStrike" kern="0" cap="none" spc="0" normalizeH="0" baseline="0" noProof="0" dirty="0">
                  <a:ln>
                    <a:noFill/>
                  </a:ln>
                  <a:gradFill>
                    <a:gsLst>
                      <a:gs pos="2917">
                        <a:srgbClr val="FFFFFF"/>
                      </a:gs>
                      <a:gs pos="30000">
                        <a:srgbClr val="FFFFFF"/>
                      </a:gs>
                    </a:gsLst>
                    <a:lin ang="5400000" scaled="0"/>
                  </a:gradFill>
                  <a:effectLst/>
                  <a:uLnTx/>
                  <a:uFillTx/>
                </a:endParaRPr>
              </a:p>
            </p:txBody>
          </p:sp>
        </p:grpSp>
      </p:grpSp>
      <p:grpSp>
        <p:nvGrpSpPr>
          <p:cNvPr id="44" name="Group 43">
            <a:extLst>
              <a:ext uri="{FF2B5EF4-FFF2-40B4-BE49-F238E27FC236}">
                <a16:creationId xmlns:a16="http://schemas.microsoft.com/office/drawing/2014/main" id="{8991BDB7-58EF-A941-9065-98918E04DB8D}"/>
              </a:ext>
            </a:extLst>
          </p:cNvPr>
          <p:cNvGrpSpPr/>
          <p:nvPr/>
        </p:nvGrpSpPr>
        <p:grpSpPr>
          <a:xfrm>
            <a:off x="8770269" y="2757507"/>
            <a:ext cx="2936709" cy="2714586"/>
            <a:chOff x="8770269" y="2758614"/>
            <a:chExt cx="2936709" cy="2714586"/>
          </a:xfrm>
        </p:grpSpPr>
        <p:pic>
          <p:nvPicPr>
            <p:cNvPr id="45" name="Image" descr="Image">
              <a:extLst>
                <a:ext uri="{FF2B5EF4-FFF2-40B4-BE49-F238E27FC236}">
                  <a16:creationId xmlns:a16="http://schemas.microsoft.com/office/drawing/2014/main" id="{75748184-A10B-714C-B67C-64E759FBFC0D}"/>
                </a:ext>
              </a:extLst>
            </p:cNvPr>
            <p:cNvPicPr>
              <a:picLocks noChangeAspect="1"/>
            </p:cNvPicPr>
            <p:nvPr/>
          </p:nvPicPr>
          <p:blipFill>
            <a:blip r:embed="rId7"/>
            <a:stretch>
              <a:fillRect/>
            </a:stretch>
          </p:blipFill>
          <p:spPr>
            <a:xfrm>
              <a:off x="9728001" y="2758614"/>
              <a:ext cx="1021245" cy="1021245"/>
            </a:xfrm>
            <a:prstGeom prst="rect">
              <a:avLst/>
            </a:prstGeom>
            <a:ln w="12700">
              <a:miter lim="400000"/>
            </a:ln>
          </p:spPr>
        </p:pic>
        <p:grpSp>
          <p:nvGrpSpPr>
            <p:cNvPr id="46" name="Group 45">
              <a:extLst>
                <a:ext uri="{FF2B5EF4-FFF2-40B4-BE49-F238E27FC236}">
                  <a16:creationId xmlns:a16="http://schemas.microsoft.com/office/drawing/2014/main" id="{3FACAA26-68FC-044B-ABFD-587975EAD4A6}"/>
                </a:ext>
              </a:extLst>
            </p:cNvPr>
            <p:cNvGrpSpPr/>
            <p:nvPr/>
          </p:nvGrpSpPr>
          <p:grpSpPr>
            <a:xfrm>
              <a:off x="8770269" y="3926061"/>
              <a:ext cx="2936709" cy="1547139"/>
              <a:chOff x="5853973" y="5890812"/>
              <a:chExt cx="2936709" cy="1547139"/>
            </a:xfrm>
          </p:grpSpPr>
          <p:sp>
            <p:nvSpPr>
              <p:cNvPr id="47" name="Repository…">
                <a:extLst>
                  <a:ext uri="{FF2B5EF4-FFF2-40B4-BE49-F238E27FC236}">
                    <a16:creationId xmlns:a16="http://schemas.microsoft.com/office/drawing/2014/main" id="{27E779E9-E520-074E-AA03-364830999D4C}"/>
                  </a:ext>
                </a:extLst>
              </p:cNvPr>
              <p:cNvSpPr txBox="1"/>
              <p:nvPr/>
            </p:nvSpPr>
            <p:spPr>
              <a:xfrm>
                <a:off x="5854715" y="6822398"/>
                <a:ext cx="2935224" cy="615553"/>
              </a:xfrm>
              <a:prstGeom prst="rect">
                <a:avLst/>
              </a:prstGeom>
              <a:ln w="12700">
                <a:miter lim="400000"/>
              </a:ln>
              <a:extLst>
                <a:ext uri="{C572A759-6A51-4108-AA02-DFA0A04FC94B}">
                  <ma14:wrappingTextBoxFlag xmlns="" xmlns:ma14="http://schemas.microsoft.com/office/mac/drawingml/2011/main" val="1"/>
                </a:ext>
              </a:extLst>
            </p:spPr>
            <p:txBody>
              <a:bodyPr wrap="square" lIns="30480" tIns="30480" rIns="30480" bIns="30480" anchor="ctr">
                <a:spAutoFit/>
              </a:bodyPr>
              <a:lstStyle/>
              <a:p>
                <a:pPr marL="0" marR="0" lvl="0" indent="0" algn="ctr" defTabSz="1097212" eaLnBrk="1" fontAlgn="auto" latinLnBrk="0" hangingPunct="1">
                  <a:lnSpc>
                    <a:spcPct val="100000"/>
                  </a:lnSpc>
                  <a:spcBef>
                    <a:spcPts val="0"/>
                  </a:spcBef>
                  <a:spcAft>
                    <a:spcPts val="0"/>
                  </a:spcAft>
                  <a:buClrTx/>
                  <a:buSzTx/>
                  <a:buFontTx/>
                  <a:buNone/>
                  <a:tabLst/>
                  <a:defRPr sz="3400" b="0"/>
                </a:pPr>
                <a:r>
                  <a:rPr kumimoji="0" lang="en-US" sz="1800" b="0" i="0" u="none" strike="noStrike" kern="0" cap="none" spc="0" normalizeH="0" baseline="0" noProof="0" dirty="0">
                    <a:ln>
                      <a:noFill/>
                    </a:ln>
                    <a:solidFill>
                      <a:srgbClr val="FFCE3F"/>
                    </a:solidFill>
                    <a:effectLst/>
                    <a:uLnTx/>
                    <a:uFillTx/>
                  </a:rPr>
                  <a:t>Automatically tracked as an experiment</a:t>
                </a:r>
                <a:endParaRPr kumimoji="0" sz="1800" b="0" i="0" u="none" strike="noStrike" kern="0" cap="none" spc="0" normalizeH="0" baseline="0" noProof="0" dirty="0">
                  <a:ln>
                    <a:noFill/>
                  </a:ln>
                  <a:solidFill>
                    <a:srgbClr val="FFCE3F"/>
                  </a:solidFill>
                  <a:effectLst/>
                  <a:uLnTx/>
                  <a:uFillTx/>
                </a:endParaRPr>
              </a:p>
            </p:txBody>
          </p:sp>
          <p:sp>
            <p:nvSpPr>
              <p:cNvPr id="48" name="TextBox 47">
                <a:extLst>
                  <a:ext uri="{FF2B5EF4-FFF2-40B4-BE49-F238E27FC236}">
                    <a16:creationId xmlns:a16="http://schemas.microsoft.com/office/drawing/2014/main" id="{D496DD5C-1E75-E14A-8134-0A424B69488C}"/>
                  </a:ext>
                </a:extLst>
              </p:cNvPr>
              <p:cNvSpPr txBox="1"/>
              <p:nvPr/>
            </p:nvSpPr>
            <p:spPr>
              <a:xfrm>
                <a:off x="5853973" y="5890812"/>
                <a:ext cx="2936709" cy="1191095"/>
              </a:xfrm>
              <a:prstGeom prst="rect">
                <a:avLst/>
              </a:prstGeom>
              <a:noFill/>
            </p:spPr>
            <p:txBody>
              <a:bodyPr wrap="square" lIns="182880" tIns="146304" rIns="182880" bIns="146304" rtlCol="0">
                <a:spAutoFit/>
              </a:bodyPr>
              <a:lstStyle/>
              <a:p>
                <a:pPr marL="0" marR="0" lvl="0" indent="0" algn="ctr" defTabSz="1097212" eaLnBrk="1" fontAlgn="auto" latinLnBrk="0" hangingPunct="1">
                  <a:lnSpc>
                    <a:spcPct val="90000"/>
                  </a:lnSpc>
                  <a:spcBef>
                    <a:spcPts val="0"/>
                  </a:spcBef>
                  <a:spcAft>
                    <a:spcPts val="1800"/>
                  </a:spcAft>
                  <a:buClrTx/>
                  <a:buSzTx/>
                  <a:buFontTx/>
                  <a:buNone/>
                  <a:tabLst/>
                  <a:defRPr/>
                </a:pPr>
                <a:r>
                  <a:rPr kumimoji="0" lang="en-US" sz="2400" b="0" i="0" u="none" strike="noStrike" kern="0" cap="none" spc="0" normalizeH="0" baseline="0" noProof="0" dirty="0">
                    <a:ln>
                      <a:noFill/>
                    </a:ln>
                    <a:gradFill>
                      <a:gsLst>
                        <a:gs pos="2917">
                          <a:srgbClr val="FFFFFF"/>
                        </a:gs>
                        <a:gs pos="30000">
                          <a:srgbClr val="FFFFFF"/>
                        </a:gs>
                      </a:gsLst>
                      <a:lin ang="5400000" scaled="0"/>
                    </a:gradFill>
                    <a:effectLst/>
                    <a:uLnTx/>
                    <a:uFillTx/>
                  </a:rPr>
                  <a:t>Track experiment </a:t>
                </a:r>
              </a:p>
              <a:p>
                <a:pPr marL="0" marR="0" lvl="0" indent="0" algn="ctr" defTabSz="1097212" eaLnBrk="1" fontAlgn="auto" latinLnBrk="0" hangingPunct="1">
                  <a:lnSpc>
                    <a:spcPct val="90000"/>
                  </a:lnSpc>
                  <a:spcBef>
                    <a:spcPts val="0"/>
                  </a:spcBef>
                  <a:spcAft>
                    <a:spcPts val="1800"/>
                  </a:spcAft>
                  <a:buClrTx/>
                  <a:buSzTx/>
                  <a:buFontTx/>
                  <a:buNone/>
                  <a:tabLst/>
                  <a:defRPr/>
                </a:pPr>
                <a:endParaRPr kumimoji="0" lang="en-US" sz="2400" b="0" i="0" u="none" strike="noStrike" kern="0" cap="none" spc="0" normalizeH="0" baseline="0" noProof="0" dirty="0">
                  <a:ln>
                    <a:noFill/>
                  </a:ln>
                  <a:gradFill>
                    <a:gsLst>
                      <a:gs pos="2917">
                        <a:srgbClr val="FFFFFF"/>
                      </a:gs>
                      <a:gs pos="30000">
                        <a:srgbClr val="FFFFFF"/>
                      </a:gs>
                    </a:gsLst>
                    <a:lin ang="5400000" scaled="0"/>
                  </a:gradFill>
                  <a:effectLst/>
                  <a:uLnTx/>
                  <a:uFillTx/>
                </a:endParaRPr>
              </a:p>
            </p:txBody>
          </p:sp>
        </p:grpSp>
      </p:grpSp>
      <p:grpSp>
        <p:nvGrpSpPr>
          <p:cNvPr id="49" name="Group 48">
            <a:extLst>
              <a:ext uri="{FF2B5EF4-FFF2-40B4-BE49-F238E27FC236}">
                <a16:creationId xmlns:a16="http://schemas.microsoft.com/office/drawing/2014/main" id="{523B2C39-0DB7-AF48-89E5-B96A1662F4DC}"/>
              </a:ext>
            </a:extLst>
          </p:cNvPr>
          <p:cNvGrpSpPr/>
          <p:nvPr/>
        </p:nvGrpSpPr>
        <p:grpSpPr>
          <a:xfrm>
            <a:off x="11621499" y="2763102"/>
            <a:ext cx="2936709" cy="2703396"/>
            <a:chOff x="11693691" y="2769810"/>
            <a:chExt cx="2936709" cy="2703396"/>
          </a:xfrm>
        </p:grpSpPr>
        <p:pic>
          <p:nvPicPr>
            <p:cNvPr id="50" name="Graphic 40">
              <a:extLst>
                <a:ext uri="{FF2B5EF4-FFF2-40B4-BE49-F238E27FC236}">
                  <a16:creationId xmlns:a16="http://schemas.microsoft.com/office/drawing/2014/main" id="{541D5518-E5AF-6547-838E-DDD69385EEAD}"/>
                </a:ext>
              </a:extLst>
            </p:cNvPr>
            <p:cNvPicPr>
              <a:picLocks noChangeAspect="1"/>
            </p:cNvPicPr>
            <p:nvPr/>
          </p:nvPicPr>
          <p:blipFill>
            <a:blip r:embed="rId8">
              <a:duotone>
                <a:prstClr val="black"/>
                <a:srgbClr val="F0F0F0">
                  <a:tint val="45000"/>
                  <a:satMod val="400000"/>
                </a:srgbClr>
              </a:duotone>
              <a:extLst>
                <a:ext uri="{BEBA8EAE-BF5A-486C-A8C5-ECC9F3942E4B}">
                  <a14:imgProps xmlns:a14="http://schemas.microsoft.com/office/drawing/2010/main">
                    <a14:imgLayer r:embed="rId9">
                      <a14:imgEffect>
                        <a14:artisticPhotocopy/>
                      </a14:imgEffect>
                    </a14:imgLayer>
                  </a14:imgProps>
                </a:ext>
              </a:extLst>
            </a:blip>
            <a:stretch>
              <a:fillRect/>
            </a:stretch>
          </p:blipFill>
          <p:spPr>
            <a:xfrm>
              <a:off x="12555369" y="2769810"/>
              <a:ext cx="1213352" cy="1047529"/>
            </a:xfrm>
            <a:prstGeom prst="rect">
              <a:avLst/>
            </a:prstGeom>
          </p:spPr>
        </p:pic>
        <p:grpSp>
          <p:nvGrpSpPr>
            <p:cNvPr id="51" name="Group 50">
              <a:extLst>
                <a:ext uri="{FF2B5EF4-FFF2-40B4-BE49-F238E27FC236}">
                  <a16:creationId xmlns:a16="http://schemas.microsoft.com/office/drawing/2014/main" id="{FB98BC96-9C1D-1844-B697-87FF909784FD}"/>
                </a:ext>
              </a:extLst>
            </p:cNvPr>
            <p:cNvGrpSpPr/>
            <p:nvPr/>
          </p:nvGrpSpPr>
          <p:grpSpPr>
            <a:xfrm>
              <a:off x="11693691" y="3926053"/>
              <a:ext cx="2936709" cy="1547153"/>
              <a:chOff x="5853973" y="5890812"/>
              <a:chExt cx="2936709" cy="1547153"/>
            </a:xfrm>
          </p:grpSpPr>
          <p:sp>
            <p:nvSpPr>
              <p:cNvPr id="52" name="Repository…">
                <a:extLst>
                  <a:ext uri="{FF2B5EF4-FFF2-40B4-BE49-F238E27FC236}">
                    <a16:creationId xmlns:a16="http://schemas.microsoft.com/office/drawing/2014/main" id="{86DDA9C8-B716-F24D-8FD4-49A7A4354563}"/>
                  </a:ext>
                </a:extLst>
              </p:cNvPr>
              <p:cNvSpPr txBox="1"/>
              <p:nvPr/>
            </p:nvSpPr>
            <p:spPr>
              <a:xfrm>
                <a:off x="6095607" y="6822412"/>
                <a:ext cx="2694331" cy="615553"/>
              </a:xfrm>
              <a:prstGeom prst="rect">
                <a:avLst/>
              </a:prstGeom>
              <a:ln w="12700">
                <a:miter lim="400000"/>
              </a:ln>
              <a:extLst>
                <a:ext uri="{C572A759-6A51-4108-AA02-DFA0A04FC94B}">
                  <ma14:wrappingTextBoxFlag xmlns="" xmlns:ma14="http://schemas.microsoft.com/office/mac/drawingml/2011/main" val="1"/>
                </a:ext>
              </a:extLst>
            </p:spPr>
            <p:txBody>
              <a:bodyPr wrap="square" lIns="30480" tIns="30480" rIns="30480" bIns="30480" anchor="ctr">
                <a:spAutoFit/>
              </a:bodyPr>
              <a:lstStyle/>
              <a:p>
                <a:pPr marL="0" marR="0" lvl="0" indent="0" algn="ctr" defTabSz="1097212" eaLnBrk="1" fontAlgn="auto" latinLnBrk="0" hangingPunct="1">
                  <a:lnSpc>
                    <a:spcPct val="100000"/>
                  </a:lnSpc>
                  <a:spcBef>
                    <a:spcPts val="0"/>
                  </a:spcBef>
                  <a:spcAft>
                    <a:spcPts val="0"/>
                  </a:spcAft>
                  <a:buClrTx/>
                  <a:buSzTx/>
                  <a:buFontTx/>
                  <a:buNone/>
                  <a:tabLst/>
                  <a:defRPr sz="3400" b="0"/>
                </a:pPr>
                <a:r>
                  <a:rPr kumimoji="0" lang="en-US" sz="1800" b="0" i="0" u="none" strike="noStrike" kern="0" cap="none" spc="0" normalizeH="0" baseline="0" noProof="0" dirty="0">
                    <a:ln>
                      <a:noFill/>
                    </a:ln>
                    <a:solidFill>
                      <a:srgbClr val="FFCE3F"/>
                    </a:solidFill>
                    <a:effectLst/>
                    <a:uLnTx/>
                    <a:uFillTx/>
                  </a:rPr>
                  <a:t>Get notebook with source code</a:t>
                </a:r>
                <a:endParaRPr kumimoji="0" sz="1800" b="0" i="0" u="none" strike="noStrike" kern="0" cap="none" spc="0" normalizeH="0" baseline="0" noProof="0" dirty="0">
                  <a:ln>
                    <a:noFill/>
                  </a:ln>
                  <a:solidFill>
                    <a:srgbClr val="FFCE3F"/>
                  </a:solidFill>
                  <a:effectLst/>
                  <a:uLnTx/>
                  <a:uFillTx/>
                </a:endParaRPr>
              </a:p>
            </p:txBody>
          </p:sp>
          <p:sp>
            <p:nvSpPr>
              <p:cNvPr id="53" name="TextBox 52">
                <a:extLst>
                  <a:ext uri="{FF2B5EF4-FFF2-40B4-BE49-F238E27FC236}">
                    <a16:creationId xmlns:a16="http://schemas.microsoft.com/office/drawing/2014/main" id="{BA13DF06-C74F-D549-992D-D90FEC07CDDD}"/>
                  </a:ext>
                </a:extLst>
              </p:cNvPr>
              <p:cNvSpPr txBox="1"/>
              <p:nvPr/>
            </p:nvSpPr>
            <p:spPr>
              <a:xfrm>
                <a:off x="5853973" y="5890812"/>
                <a:ext cx="2936709" cy="627864"/>
              </a:xfrm>
              <a:prstGeom prst="rect">
                <a:avLst/>
              </a:prstGeom>
              <a:noFill/>
            </p:spPr>
            <p:txBody>
              <a:bodyPr wrap="square" lIns="182880" tIns="146304" rIns="182880" bIns="146304" rtlCol="0">
                <a:spAutoFit/>
              </a:bodyPr>
              <a:lstStyle/>
              <a:p>
                <a:pPr marL="0" marR="0" lvl="0" indent="0" algn="ctr" defTabSz="1097212" eaLnBrk="1" fontAlgn="auto" latinLnBrk="0" hangingPunct="1">
                  <a:lnSpc>
                    <a:spcPct val="90000"/>
                  </a:lnSpc>
                  <a:spcBef>
                    <a:spcPts val="0"/>
                  </a:spcBef>
                  <a:spcAft>
                    <a:spcPts val="1800"/>
                  </a:spcAft>
                  <a:buClrTx/>
                  <a:buSzTx/>
                  <a:buFontTx/>
                  <a:buNone/>
                  <a:tabLst/>
                  <a:defRPr/>
                </a:pPr>
                <a:r>
                  <a:rPr kumimoji="0" lang="en-US" sz="2400" b="0" i="0" u="none" strike="noStrike" kern="0" cap="none" spc="0" normalizeH="0" baseline="0" noProof="0" dirty="0">
                    <a:ln>
                      <a:noFill/>
                    </a:ln>
                    <a:gradFill>
                      <a:gsLst>
                        <a:gs pos="2917">
                          <a:srgbClr val="FFFFFF"/>
                        </a:gs>
                        <a:gs pos="30000">
                          <a:srgbClr val="FFFFFF"/>
                        </a:gs>
                      </a:gsLst>
                      <a:lin ang="5400000" scaled="0"/>
                    </a:gradFill>
                    <a:effectLst/>
                    <a:uLnTx/>
                    <a:uFillTx/>
                  </a:rPr>
                  <a:t>Transparent</a:t>
                </a:r>
              </a:p>
            </p:txBody>
          </p:sp>
        </p:grpSp>
      </p:grpSp>
    </p:spTree>
    <p:extLst>
      <p:ext uri="{BB962C8B-B14F-4D97-AF65-F5344CB8AC3E}">
        <p14:creationId xmlns:p14="http://schemas.microsoft.com/office/powerpoint/2010/main" val="787324408"/>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21E68BCE-83B4-9844-9EC4-9F4B8CF51F9D}"/>
              </a:ext>
            </a:extLst>
          </p:cNvPr>
          <p:cNvSpPr/>
          <p:nvPr/>
        </p:nvSpPr>
        <p:spPr bwMode="auto">
          <a:xfrm>
            <a:off x="607437" y="2880358"/>
            <a:ext cx="3203665" cy="2743200"/>
          </a:xfrm>
          <a:prstGeom prst="rect">
            <a:avLst/>
          </a:prstGeom>
          <a:noFill/>
          <a:ln w="28575">
            <a:solidFill>
              <a:srgbClr val="3EC24E"/>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19456" tIns="175565" rIns="219456" bIns="175565" numCol="1" spcCol="0" rtlCol="0" fromWordArt="0" anchor="ctr" anchorCtr="0" forceAA="0" compatLnSpc="1">
            <a:prstTxWarp prst="textNoShape">
              <a:avLst/>
            </a:prstTxWarp>
            <a:noAutofit/>
          </a:bodyPr>
          <a:lstStyle/>
          <a:p>
            <a:pPr algn="ctr" defTabSz="1118966" fontAlgn="base">
              <a:lnSpc>
                <a:spcPct val="90000"/>
              </a:lnSpc>
              <a:spcBef>
                <a:spcPct val="0"/>
              </a:spcBef>
              <a:spcAft>
                <a:spcPct val="0"/>
              </a:spcAft>
            </a:pPr>
            <a:endParaRPr lang="en-US" dirty="0">
              <a:solidFill>
                <a:schemeClr val="tx1"/>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408D49D7-1BE5-4540-81A1-8D975F0B51E9}"/>
              </a:ext>
            </a:extLst>
          </p:cNvPr>
          <p:cNvSpPr>
            <a:spLocks noGrp="1"/>
          </p:cNvSpPr>
          <p:nvPr>
            <p:ph type="title"/>
          </p:nvPr>
        </p:nvSpPr>
        <p:spPr/>
        <p:txBody>
          <a:bodyPr/>
          <a:lstStyle/>
          <a:p>
            <a:r>
              <a:rPr lang="en-US" dirty="0"/>
              <a:t>Why building ML models is hard…</a:t>
            </a:r>
          </a:p>
        </p:txBody>
      </p:sp>
      <p:pic>
        <p:nvPicPr>
          <p:cNvPr id="12" name="Graphic 11">
            <a:extLst>
              <a:ext uri="{FF2B5EF4-FFF2-40B4-BE49-F238E27FC236}">
                <a16:creationId xmlns:a16="http://schemas.microsoft.com/office/drawing/2014/main" id="{850113C7-A97A-3949-ACA7-64CCF620147F}"/>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21685" y="3255916"/>
            <a:ext cx="2286000" cy="2286000"/>
          </a:xfrm>
          <a:prstGeom prst="rect">
            <a:avLst/>
          </a:prstGeom>
        </p:spPr>
      </p:pic>
      <p:pic>
        <p:nvPicPr>
          <p:cNvPr id="14" name="Graphic 13">
            <a:extLst>
              <a:ext uri="{FF2B5EF4-FFF2-40B4-BE49-F238E27FC236}">
                <a16:creationId xmlns:a16="http://schemas.microsoft.com/office/drawing/2014/main" id="{C84E9EAB-B8F5-CE4B-B5E2-35CC6D27351F}"/>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714512" y="2423158"/>
            <a:ext cx="2286000" cy="2286000"/>
          </a:xfrm>
          <a:prstGeom prst="rect">
            <a:avLst/>
          </a:prstGeom>
        </p:spPr>
      </p:pic>
      <p:sp>
        <p:nvSpPr>
          <p:cNvPr id="15" name="TextBox 14">
            <a:extLst>
              <a:ext uri="{FF2B5EF4-FFF2-40B4-BE49-F238E27FC236}">
                <a16:creationId xmlns:a16="http://schemas.microsoft.com/office/drawing/2014/main" id="{9EC05E0B-1E5C-5542-9AA5-854905FEBA8B}"/>
              </a:ext>
            </a:extLst>
          </p:cNvPr>
          <p:cNvSpPr txBox="1"/>
          <p:nvPr/>
        </p:nvSpPr>
        <p:spPr>
          <a:xfrm>
            <a:off x="355860" y="5541916"/>
            <a:ext cx="3455242" cy="1019356"/>
          </a:xfrm>
          <a:prstGeom prst="rect">
            <a:avLst/>
          </a:prstGeom>
          <a:noFill/>
        </p:spPr>
        <p:txBody>
          <a:bodyPr wrap="square" lIns="219456" tIns="175565" rIns="219456" bIns="175565" rtlCol="0">
            <a:spAutoFit/>
          </a:bodyPr>
          <a:lstStyle/>
          <a:p>
            <a:pPr algn="ctr">
              <a:lnSpc>
                <a:spcPct val="90000"/>
              </a:lnSpc>
              <a:spcAft>
                <a:spcPts val="2160"/>
              </a:spcAft>
            </a:pPr>
            <a:r>
              <a:rPr lang="en-US" sz="2400" dirty="0">
                <a:gradFill>
                  <a:gsLst>
                    <a:gs pos="2917">
                      <a:schemeClr val="tx1"/>
                    </a:gs>
                    <a:gs pos="30000">
                      <a:schemeClr val="tx1"/>
                    </a:gs>
                  </a:gsLst>
                  <a:lin ang="5400000" scaled="0"/>
                </a:gradFill>
              </a:rPr>
              <a:t>Data Preparation and Feature Engineering</a:t>
            </a:r>
          </a:p>
        </p:txBody>
      </p:sp>
      <p:sp>
        <p:nvSpPr>
          <p:cNvPr id="16" name="Oval 15">
            <a:extLst>
              <a:ext uri="{FF2B5EF4-FFF2-40B4-BE49-F238E27FC236}">
                <a16:creationId xmlns:a16="http://schemas.microsoft.com/office/drawing/2014/main" id="{475E3D0F-5F61-AD4C-ADBF-431F89B54284}"/>
              </a:ext>
            </a:extLst>
          </p:cNvPr>
          <p:cNvSpPr/>
          <p:nvPr/>
        </p:nvSpPr>
        <p:spPr bwMode="auto">
          <a:xfrm>
            <a:off x="225348" y="2454184"/>
            <a:ext cx="764177" cy="764177"/>
          </a:xfrm>
          <a:prstGeom prst="ellipse">
            <a:avLst/>
          </a:prstGeom>
          <a:solidFill>
            <a:srgbClr val="3EC24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19456" tIns="175565" rIns="219456" bIns="175565" numCol="1" spcCol="0" rtlCol="0" fromWordArt="0" anchor="ctr" anchorCtr="0" forceAA="0" compatLnSpc="1">
            <a:prstTxWarp prst="textNoShape">
              <a:avLst/>
            </a:prstTxWarp>
            <a:noAutofit/>
          </a:bodyPr>
          <a:lstStyle/>
          <a:p>
            <a:pPr algn="ctr" defTabSz="1118966" fontAlgn="base">
              <a:lnSpc>
                <a:spcPct val="90000"/>
              </a:lnSpc>
              <a:spcBef>
                <a:spcPct val="0"/>
              </a:spcBef>
              <a:spcAft>
                <a:spcPct val="0"/>
              </a:spcAft>
            </a:pPr>
            <a:r>
              <a:rPr lang="en-US" dirty="0">
                <a:solidFill>
                  <a:schemeClr val="tx1"/>
                </a:solidFill>
                <a:ea typeface="Segoe UI" pitchFamily="34" charset="0"/>
                <a:cs typeface="Segoe UI" pitchFamily="34" charset="0"/>
              </a:rPr>
              <a:t>1</a:t>
            </a:r>
          </a:p>
        </p:txBody>
      </p:sp>
      <p:sp>
        <p:nvSpPr>
          <p:cNvPr id="23" name="Rectangle 22">
            <a:extLst>
              <a:ext uri="{FF2B5EF4-FFF2-40B4-BE49-F238E27FC236}">
                <a16:creationId xmlns:a16="http://schemas.microsoft.com/office/drawing/2014/main" id="{FB5A8330-82B3-024C-926B-4C59C407358F}"/>
              </a:ext>
            </a:extLst>
          </p:cNvPr>
          <p:cNvSpPr/>
          <p:nvPr/>
        </p:nvSpPr>
        <p:spPr bwMode="auto">
          <a:xfrm>
            <a:off x="7795716" y="2880358"/>
            <a:ext cx="3203665" cy="2743200"/>
          </a:xfrm>
          <a:prstGeom prst="rect">
            <a:avLst/>
          </a:prstGeom>
          <a:noFill/>
          <a:ln w="28575">
            <a:solidFill>
              <a:schemeClr val="accent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19456" tIns="175565" rIns="219456" bIns="175565" numCol="1" spcCol="0" rtlCol="0" fromWordArt="0" anchor="ctr" anchorCtr="0" forceAA="0" compatLnSpc="1">
            <a:prstTxWarp prst="textNoShape">
              <a:avLst/>
            </a:prstTxWarp>
            <a:noAutofit/>
          </a:bodyPr>
          <a:lstStyle/>
          <a:p>
            <a:pPr algn="ctr" defTabSz="1118966" fontAlgn="base">
              <a:lnSpc>
                <a:spcPct val="90000"/>
              </a:lnSpc>
              <a:spcBef>
                <a:spcPct val="0"/>
              </a:spcBef>
              <a:spcAft>
                <a:spcPct val="0"/>
              </a:spcAft>
            </a:pPr>
            <a:endParaRPr lang="en-US" dirty="0">
              <a:solidFill>
                <a:schemeClr val="tx1"/>
              </a:solidFill>
              <a:ea typeface="Segoe UI" pitchFamily="34" charset="0"/>
              <a:cs typeface="Segoe UI" pitchFamily="34" charset="0"/>
            </a:endParaRPr>
          </a:p>
        </p:txBody>
      </p:sp>
      <p:pic>
        <p:nvPicPr>
          <p:cNvPr id="24" name="Graphic 23">
            <a:extLst>
              <a:ext uri="{FF2B5EF4-FFF2-40B4-BE49-F238E27FC236}">
                <a16:creationId xmlns:a16="http://schemas.microsoft.com/office/drawing/2014/main" id="{6C9CD2AC-2CFC-474A-AE57-88F031B229B7}"/>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09964" y="3255916"/>
            <a:ext cx="2286000" cy="2286000"/>
          </a:xfrm>
          <a:prstGeom prst="rect">
            <a:avLst/>
          </a:prstGeom>
        </p:spPr>
      </p:pic>
      <p:sp>
        <p:nvSpPr>
          <p:cNvPr id="26" name="TextBox 25">
            <a:extLst>
              <a:ext uri="{FF2B5EF4-FFF2-40B4-BE49-F238E27FC236}">
                <a16:creationId xmlns:a16="http://schemas.microsoft.com/office/drawing/2014/main" id="{97182764-717E-6941-9AC8-9C5AF6CAE901}"/>
              </a:ext>
            </a:extLst>
          </p:cNvPr>
          <p:cNvSpPr txBox="1"/>
          <p:nvPr/>
        </p:nvSpPr>
        <p:spPr>
          <a:xfrm>
            <a:off x="7544138" y="5541916"/>
            <a:ext cx="3455242" cy="686958"/>
          </a:xfrm>
          <a:prstGeom prst="rect">
            <a:avLst/>
          </a:prstGeom>
          <a:noFill/>
        </p:spPr>
        <p:txBody>
          <a:bodyPr wrap="square" lIns="219456" tIns="175565" rIns="219456" bIns="175565" rtlCol="0">
            <a:spAutoFit/>
          </a:bodyPr>
          <a:lstStyle/>
          <a:p>
            <a:pPr algn="ctr">
              <a:lnSpc>
                <a:spcPct val="90000"/>
              </a:lnSpc>
              <a:spcAft>
                <a:spcPts val="2160"/>
              </a:spcAft>
            </a:pPr>
            <a:r>
              <a:rPr lang="en-US" sz="2400" dirty="0">
                <a:gradFill>
                  <a:gsLst>
                    <a:gs pos="2917">
                      <a:schemeClr val="tx1"/>
                    </a:gs>
                    <a:gs pos="30000">
                      <a:schemeClr val="tx1"/>
                    </a:gs>
                  </a:gsLst>
                  <a:lin ang="5400000" scaled="0"/>
                </a:gradFill>
              </a:rPr>
              <a:t>Model Tuning</a:t>
            </a:r>
          </a:p>
        </p:txBody>
      </p:sp>
      <p:sp>
        <p:nvSpPr>
          <p:cNvPr id="27" name="Oval 26">
            <a:extLst>
              <a:ext uri="{FF2B5EF4-FFF2-40B4-BE49-F238E27FC236}">
                <a16:creationId xmlns:a16="http://schemas.microsoft.com/office/drawing/2014/main" id="{0B9D94F2-1FDF-3146-8877-04BA0DB7C311}"/>
              </a:ext>
            </a:extLst>
          </p:cNvPr>
          <p:cNvSpPr/>
          <p:nvPr/>
        </p:nvSpPr>
        <p:spPr bwMode="auto">
          <a:xfrm>
            <a:off x="7413626" y="2454184"/>
            <a:ext cx="764177" cy="76417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19456" tIns="175565" rIns="219456" bIns="175565" numCol="1" spcCol="0" rtlCol="0" fromWordArt="0" anchor="ctr" anchorCtr="0" forceAA="0" compatLnSpc="1">
            <a:prstTxWarp prst="textNoShape">
              <a:avLst/>
            </a:prstTxWarp>
            <a:noAutofit/>
          </a:bodyPr>
          <a:lstStyle/>
          <a:p>
            <a:pPr algn="ctr" defTabSz="1118966" fontAlgn="base">
              <a:lnSpc>
                <a:spcPct val="90000"/>
              </a:lnSpc>
              <a:spcBef>
                <a:spcPct val="0"/>
              </a:spcBef>
              <a:spcAft>
                <a:spcPct val="0"/>
              </a:spcAft>
            </a:pPr>
            <a:r>
              <a:rPr lang="en-US" dirty="0">
                <a:solidFill>
                  <a:schemeClr val="tx1"/>
                </a:solidFill>
                <a:ea typeface="Segoe UI" pitchFamily="34" charset="0"/>
                <a:cs typeface="Segoe UI" pitchFamily="34" charset="0"/>
              </a:rPr>
              <a:t>3</a:t>
            </a:r>
          </a:p>
        </p:txBody>
      </p:sp>
      <p:sp>
        <p:nvSpPr>
          <p:cNvPr id="28" name="Rectangle 27">
            <a:extLst>
              <a:ext uri="{FF2B5EF4-FFF2-40B4-BE49-F238E27FC236}">
                <a16:creationId xmlns:a16="http://schemas.microsoft.com/office/drawing/2014/main" id="{6A68AF8A-C4CC-3544-9BCE-C37F85464E3B}"/>
              </a:ext>
            </a:extLst>
          </p:cNvPr>
          <p:cNvSpPr/>
          <p:nvPr/>
        </p:nvSpPr>
        <p:spPr bwMode="auto">
          <a:xfrm>
            <a:off x="11554608" y="2880358"/>
            <a:ext cx="2852928" cy="2743200"/>
          </a:xfrm>
          <a:prstGeom prst="rect">
            <a:avLst/>
          </a:prstGeom>
          <a:noFill/>
          <a:ln w="28575">
            <a:solidFill>
              <a:schemeClr val="accent6"/>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19456" tIns="175565" rIns="219456" bIns="175565" numCol="1" spcCol="0" rtlCol="0" fromWordArt="0" anchor="ctr" anchorCtr="0" forceAA="0" compatLnSpc="1">
            <a:prstTxWarp prst="textNoShape">
              <a:avLst/>
            </a:prstTxWarp>
            <a:noAutofit/>
          </a:bodyPr>
          <a:lstStyle/>
          <a:p>
            <a:pPr algn="ctr" defTabSz="1118966" fontAlgn="base">
              <a:lnSpc>
                <a:spcPct val="90000"/>
              </a:lnSpc>
              <a:spcBef>
                <a:spcPct val="0"/>
              </a:spcBef>
              <a:spcAft>
                <a:spcPct val="0"/>
              </a:spcAft>
            </a:pPr>
            <a:endParaRPr lang="en-US" dirty="0">
              <a:solidFill>
                <a:schemeClr val="tx1"/>
              </a:solidFill>
              <a:ea typeface="Segoe UI" pitchFamily="34" charset="0"/>
              <a:cs typeface="Segoe UI" pitchFamily="34" charset="0"/>
            </a:endParaRPr>
          </a:p>
        </p:txBody>
      </p:sp>
      <p:sp>
        <p:nvSpPr>
          <p:cNvPr id="31" name="TextBox 30">
            <a:extLst>
              <a:ext uri="{FF2B5EF4-FFF2-40B4-BE49-F238E27FC236}">
                <a16:creationId xmlns:a16="http://schemas.microsoft.com/office/drawing/2014/main" id="{709188C7-A2D0-EE42-9E35-422694D9B645}"/>
              </a:ext>
            </a:extLst>
          </p:cNvPr>
          <p:cNvSpPr txBox="1"/>
          <p:nvPr/>
        </p:nvSpPr>
        <p:spPr>
          <a:xfrm>
            <a:off x="11478992" y="5541916"/>
            <a:ext cx="3455242" cy="686958"/>
          </a:xfrm>
          <a:prstGeom prst="rect">
            <a:avLst/>
          </a:prstGeom>
          <a:noFill/>
        </p:spPr>
        <p:txBody>
          <a:bodyPr wrap="square" lIns="219456" tIns="175565" rIns="219456" bIns="175565" rtlCol="0">
            <a:spAutoFit/>
          </a:bodyPr>
          <a:lstStyle/>
          <a:p>
            <a:pPr algn="ctr">
              <a:lnSpc>
                <a:spcPct val="90000"/>
              </a:lnSpc>
              <a:spcAft>
                <a:spcPts val="2160"/>
              </a:spcAft>
            </a:pPr>
            <a:r>
              <a:rPr lang="en-US" sz="2400" dirty="0">
                <a:gradFill>
                  <a:gsLst>
                    <a:gs pos="2917">
                      <a:schemeClr val="tx1"/>
                    </a:gs>
                    <a:gs pos="30000">
                      <a:schemeClr val="tx1"/>
                    </a:gs>
                  </a:gsLst>
                  <a:lin ang="5400000" scaled="0"/>
                </a:gradFill>
              </a:rPr>
              <a:t>Model Deployment</a:t>
            </a:r>
          </a:p>
        </p:txBody>
      </p:sp>
      <p:sp>
        <p:nvSpPr>
          <p:cNvPr id="32" name="Oval 31">
            <a:extLst>
              <a:ext uri="{FF2B5EF4-FFF2-40B4-BE49-F238E27FC236}">
                <a16:creationId xmlns:a16="http://schemas.microsoft.com/office/drawing/2014/main" id="{3330F63B-16AB-E44B-B850-FBEABDF3FFA6}"/>
              </a:ext>
            </a:extLst>
          </p:cNvPr>
          <p:cNvSpPr/>
          <p:nvPr/>
        </p:nvSpPr>
        <p:spPr bwMode="auto">
          <a:xfrm>
            <a:off x="11172518" y="2454184"/>
            <a:ext cx="764177" cy="764177"/>
          </a:xfrm>
          <a:prstGeom prst="ellipse">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19456" tIns="175565" rIns="219456" bIns="175565" numCol="1" spcCol="0" rtlCol="0" fromWordArt="0" anchor="ctr" anchorCtr="0" forceAA="0" compatLnSpc="1">
            <a:prstTxWarp prst="textNoShape">
              <a:avLst/>
            </a:prstTxWarp>
            <a:noAutofit/>
          </a:bodyPr>
          <a:lstStyle/>
          <a:p>
            <a:pPr algn="ctr" defTabSz="1118966" fontAlgn="base">
              <a:lnSpc>
                <a:spcPct val="90000"/>
              </a:lnSpc>
              <a:spcBef>
                <a:spcPct val="0"/>
              </a:spcBef>
              <a:spcAft>
                <a:spcPct val="0"/>
              </a:spcAft>
            </a:pPr>
            <a:r>
              <a:rPr lang="en-US" dirty="0">
                <a:solidFill>
                  <a:schemeClr val="tx1"/>
                </a:solidFill>
                <a:ea typeface="Segoe UI" pitchFamily="34" charset="0"/>
                <a:cs typeface="Segoe UI" pitchFamily="34" charset="0"/>
              </a:rPr>
              <a:t>4</a:t>
            </a:r>
          </a:p>
        </p:txBody>
      </p:sp>
      <p:pic>
        <p:nvPicPr>
          <p:cNvPr id="34" name="Graphic 33">
            <a:extLst>
              <a:ext uri="{FF2B5EF4-FFF2-40B4-BE49-F238E27FC236}">
                <a16:creationId xmlns:a16="http://schemas.microsoft.com/office/drawing/2014/main" id="{12392A00-472B-D047-A292-C1A56646D1D7}"/>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1758843" y="3108958"/>
            <a:ext cx="2286000" cy="2286000"/>
          </a:xfrm>
          <a:prstGeom prst="rect">
            <a:avLst/>
          </a:prstGeom>
        </p:spPr>
      </p:pic>
      <p:pic>
        <p:nvPicPr>
          <p:cNvPr id="38" name="Graphic 37">
            <a:extLst>
              <a:ext uri="{FF2B5EF4-FFF2-40B4-BE49-F238E27FC236}">
                <a16:creationId xmlns:a16="http://schemas.microsoft.com/office/drawing/2014/main" id="{E7CFC8B8-4557-6C44-A4E3-EB22CDDB2A51}"/>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945190" y="2657527"/>
            <a:ext cx="2106960" cy="2106960"/>
          </a:xfrm>
          <a:prstGeom prst="rect">
            <a:avLst/>
          </a:prstGeom>
        </p:spPr>
      </p:pic>
      <p:sp>
        <p:nvSpPr>
          <p:cNvPr id="43" name="U-Turn Arrow 42">
            <a:extLst>
              <a:ext uri="{FF2B5EF4-FFF2-40B4-BE49-F238E27FC236}">
                <a16:creationId xmlns:a16="http://schemas.microsoft.com/office/drawing/2014/main" id="{C2EF11AB-0AF6-994B-905F-FB966D431AFF}"/>
              </a:ext>
            </a:extLst>
          </p:cNvPr>
          <p:cNvSpPr/>
          <p:nvPr/>
        </p:nvSpPr>
        <p:spPr bwMode="auto">
          <a:xfrm>
            <a:off x="6213033" y="1861456"/>
            <a:ext cx="3691918" cy="796072"/>
          </a:xfrm>
          <a:prstGeom prst="uturnArrow">
            <a:avLst/>
          </a:prstGeom>
          <a:solidFill>
            <a:schemeClr val="tx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19456" tIns="175565" rIns="219456" bIns="175565" numCol="1" spcCol="0" rtlCol="0" fromWordArt="0" anchor="ctr" anchorCtr="0" forceAA="0" compatLnSpc="1">
            <a:prstTxWarp prst="textNoShape">
              <a:avLst/>
            </a:prstTxWarp>
            <a:noAutofit/>
          </a:bodyPr>
          <a:lstStyle/>
          <a:p>
            <a:pPr algn="ctr" defTabSz="1118966" fontAlgn="base">
              <a:lnSpc>
                <a:spcPct val="90000"/>
              </a:lnSpc>
              <a:spcBef>
                <a:spcPct val="0"/>
              </a:spcBef>
              <a:spcAft>
                <a:spcPct val="0"/>
              </a:spcAft>
            </a:pPr>
            <a:endParaRPr lang="en-US" dirty="0">
              <a:solidFill>
                <a:schemeClr val="tx1"/>
              </a:solidFill>
              <a:ea typeface="Segoe UI" pitchFamily="34" charset="0"/>
              <a:cs typeface="Segoe UI" pitchFamily="34" charset="0"/>
            </a:endParaRPr>
          </a:p>
        </p:txBody>
      </p:sp>
      <p:sp>
        <p:nvSpPr>
          <p:cNvPr id="29" name="U-Turn Arrow 28">
            <a:extLst>
              <a:ext uri="{FF2B5EF4-FFF2-40B4-BE49-F238E27FC236}">
                <a16:creationId xmlns:a16="http://schemas.microsoft.com/office/drawing/2014/main" id="{7C673AE6-D329-5241-A515-B0E7C28A9230}"/>
              </a:ext>
            </a:extLst>
          </p:cNvPr>
          <p:cNvSpPr/>
          <p:nvPr/>
        </p:nvSpPr>
        <p:spPr bwMode="auto">
          <a:xfrm>
            <a:off x="2043668" y="1855686"/>
            <a:ext cx="3691918" cy="796072"/>
          </a:xfrm>
          <a:prstGeom prst="uturnArrow">
            <a:avLst/>
          </a:prstGeom>
          <a:solidFill>
            <a:schemeClr val="tx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19456" tIns="175565" rIns="219456" bIns="175565" numCol="1" spcCol="0" rtlCol="0" fromWordArt="0" anchor="ctr" anchorCtr="0" forceAA="0" compatLnSpc="1">
            <a:prstTxWarp prst="textNoShape">
              <a:avLst/>
            </a:prstTxWarp>
            <a:noAutofit/>
          </a:bodyPr>
          <a:lstStyle/>
          <a:p>
            <a:pPr algn="ctr" defTabSz="1118966" fontAlgn="base">
              <a:lnSpc>
                <a:spcPct val="90000"/>
              </a:lnSpc>
              <a:spcBef>
                <a:spcPct val="0"/>
              </a:spcBef>
              <a:spcAft>
                <a:spcPct val="0"/>
              </a:spcAft>
            </a:pPr>
            <a:endParaRPr lang="en-US" dirty="0">
              <a:solidFill>
                <a:schemeClr val="tx1"/>
              </a:solidFill>
              <a:ea typeface="Segoe UI" pitchFamily="34" charset="0"/>
              <a:cs typeface="Segoe UI" pitchFamily="34" charset="0"/>
            </a:endParaRPr>
          </a:p>
        </p:txBody>
      </p:sp>
      <p:sp>
        <p:nvSpPr>
          <p:cNvPr id="30" name="U-Turn Arrow 29">
            <a:extLst>
              <a:ext uri="{FF2B5EF4-FFF2-40B4-BE49-F238E27FC236}">
                <a16:creationId xmlns:a16="http://schemas.microsoft.com/office/drawing/2014/main" id="{98962F09-2954-AF42-8748-B6CABB60D87B}"/>
              </a:ext>
            </a:extLst>
          </p:cNvPr>
          <p:cNvSpPr/>
          <p:nvPr/>
        </p:nvSpPr>
        <p:spPr bwMode="auto">
          <a:xfrm rot="10800000">
            <a:off x="6213033" y="6195634"/>
            <a:ext cx="3691918" cy="796072"/>
          </a:xfrm>
          <a:prstGeom prst="uturnArrow">
            <a:avLst/>
          </a:prstGeom>
          <a:solidFill>
            <a:schemeClr val="tx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19456" tIns="175565" rIns="219456" bIns="175565" numCol="1" spcCol="0" rtlCol="0" fromWordArt="0" anchor="ctr" anchorCtr="0" forceAA="0" compatLnSpc="1">
            <a:prstTxWarp prst="textNoShape">
              <a:avLst/>
            </a:prstTxWarp>
            <a:noAutofit/>
          </a:bodyPr>
          <a:lstStyle/>
          <a:p>
            <a:pPr algn="ctr" defTabSz="1118966" fontAlgn="base">
              <a:lnSpc>
                <a:spcPct val="90000"/>
              </a:lnSpc>
              <a:spcBef>
                <a:spcPct val="0"/>
              </a:spcBef>
              <a:spcAft>
                <a:spcPct val="0"/>
              </a:spcAft>
            </a:pPr>
            <a:endParaRPr lang="en-US" dirty="0">
              <a:solidFill>
                <a:schemeClr val="tx1"/>
              </a:solidFill>
              <a:ea typeface="Segoe UI" pitchFamily="34" charset="0"/>
              <a:cs typeface="Segoe UI" pitchFamily="34" charset="0"/>
            </a:endParaRPr>
          </a:p>
        </p:txBody>
      </p:sp>
      <p:sp>
        <p:nvSpPr>
          <p:cNvPr id="33" name="U-Turn Arrow 32">
            <a:extLst>
              <a:ext uri="{FF2B5EF4-FFF2-40B4-BE49-F238E27FC236}">
                <a16:creationId xmlns:a16="http://schemas.microsoft.com/office/drawing/2014/main" id="{F8EFFCDE-C5A0-8A42-A8EC-AFD9836DB084}"/>
              </a:ext>
            </a:extLst>
          </p:cNvPr>
          <p:cNvSpPr/>
          <p:nvPr/>
        </p:nvSpPr>
        <p:spPr bwMode="auto">
          <a:xfrm rot="10800000">
            <a:off x="2043668" y="6312400"/>
            <a:ext cx="3691918" cy="796072"/>
          </a:xfrm>
          <a:prstGeom prst="uturnArrow">
            <a:avLst/>
          </a:prstGeom>
          <a:solidFill>
            <a:schemeClr val="tx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19456" tIns="175565" rIns="219456" bIns="175565" numCol="1" spcCol="0" rtlCol="0" fromWordArt="0" anchor="ctr" anchorCtr="0" forceAA="0" compatLnSpc="1">
            <a:prstTxWarp prst="textNoShape">
              <a:avLst/>
            </a:prstTxWarp>
            <a:noAutofit/>
          </a:bodyPr>
          <a:lstStyle/>
          <a:p>
            <a:pPr algn="ctr" defTabSz="1118966" fontAlgn="base">
              <a:lnSpc>
                <a:spcPct val="90000"/>
              </a:lnSpc>
              <a:spcBef>
                <a:spcPct val="0"/>
              </a:spcBef>
              <a:spcAft>
                <a:spcPct val="0"/>
              </a:spcAft>
            </a:pPr>
            <a:endParaRPr lang="en-US" dirty="0">
              <a:solidFill>
                <a:schemeClr val="tx1"/>
              </a:solidFill>
              <a:ea typeface="Segoe UI" pitchFamily="34" charset="0"/>
              <a:cs typeface="Segoe UI" pitchFamily="34" charset="0"/>
            </a:endParaRPr>
          </a:p>
        </p:txBody>
      </p:sp>
      <p:sp>
        <p:nvSpPr>
          <p:cNvPr id="37" name="Rectangle 36">
            <a:extLst>
              <a:ext uri="{FF2B5EF4-FFF2-40B4-BE49-F238E27FC236}">
                <a16:creationId xmlns:a16="http://schemas.microsoft.com/office/drawing/2014/main" id="{CEC85EDC-553B-F445-93BC-E5A679F9EDDE}"/>
              </a:ext>
            </a:extLst>
          </p:cNvPr>
          <p:cNvSpPr/>
          <p:nvPr/>
        </p:nvSpPr>
        <p:spPr bwMode="auto">
          <a:xfrm>
            <a:off x="4362004" y="2880358"/>
            <a:ext cx="2852928" cy="2743200"/>
          </a:xfrm>
          <a:prstGeom prst="rect">
            <a:avLst/>
          </a:prstGeom>
          <a:noFill/>
          <a:ln w="28575">
            <a:solidFill>
              <a:schemeClr val="accent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19456" tIns="175565" rIns="219456" bIns="175565" numCol="1" spcCol="0" rtlCol="0" fromWordArt="0" anchor="ctr" anchorCtr="0" forceAA="0" compatLnSpc="1">
            <a:prstTxWarp prst="textNoShape">
              <a:avLst/>
            </a:prstTxWarp>
            <a:noAutofit/>
          </a:bodyPr>
          <a:lstStyle/>
          <a:p>
            <a:pPr algn="ctr" defTabSz="1118966" fontAlgn="base">
              <a:lnSpc>
                <a:spcPct val="90000"/>
              </a:lnSpc>
              <a:spcBef>
                <a:spcPct val="0"/>
              </a:spcBef>
              <a:spcAft>
                <a:spcPct val="0"/>
              </a:spcAft>
            </a:pPr>
            <a:endParaRPr lang="en-US" dirty="0">
              <a:solidFill>
                <a:schemeClr val="tx1"/>
              </a:solidFill>
              <a:ea typeface="Segoe UI" pitchFamily="34" charset="0"/>
              <a:cs typeface="Segoe UI" pitchFamily="34" charset="0"/>
            </a:endParaRPr>
          </a:p>
        </p:txBody>
      </p:sp>
      <p:sp>
        <p:nvSpPr>
          <p:cNvPr id="39" name="TextBox 38">
            <a:extLst>
              <a:ext uri="{FF2B5EF4-FFF2-40B4-BE49-F238E27FC236}">
                <a16:creationId xmlns:a16="http://schemas.microsoft.com/office/drawing/2014/main" id="{8E72BC87-4BC7-4F49-AAE1-908833567A1F}"/>
              </a:ext>
            </a:extLst>
          </p:cNvPr>
          <p:cNvSpPr txBox="1"/>
          <p:nvPr/>
        </p:nvSpPr>
        <p:spPr>
          <a:xfrm>
            <a:off x="4110427" y="5541916"/>
            <a:ext cx="3455242" cy="686958"/>
          </a:xfrm>
          <a:prstGeom prst="rect">
            <a:avLst/>
          </a:prstGeom>
          <a:noFill/>
        </p:spPr>
        <p:txBody>
          <a:bodyPr wrap="square" lIns="219456" tIns="175565" rIns="219456" bIns="175565" rtlCol="0">
            <a:spAutoFit/>
          </a:bodyPr>
          <a:lstStyle/>
          <a:p>
            <a:pPr algn="ctr">
              <a:lnSpc>
                <a:spcPct val="90000"/>
              </a:lnSpc>
              <a:spcAft>
                <a:spcPts val="2160"/>
              </a:spcAft>
            </a:pPr>
            <a:r>
              <a:rPr lang="en-US" sz="2400" dirty="0">
                <a:gradFill>
                  <a:gsLst>
                    <a:gs pos="2917">
                      <a:schemeClr val="tx1"/>
                    </a:gs>
                    <a:gs pos="30000">
                      <a:schemeClr val="tx1"/>
                    </a:gs>
                  </a:gsLst>
                  <a:lin ang="5400000" scaled="0"/>
                </a:gradFill>
              </a:rPr>
              <a:t>Model Training</a:t>
            </a:r>
          </a:p>
        </p:txBody>
      </p:sp>
      <p:sp>
        <p:nvSpPr>
          <p:cNvPr id="40" name="Oval 39">
            <a:extLst>
              <a:ext uri="{FF2B5EF4-FFF2-40B4-BE49-F238E27FC236}">
                <a16:creationId xmlns:a16="http://schemas.microsoft.com/office/drawing/2014/main" id="{E5AD7AA4-819D-9645-9150-30B12626AC6C}"/>
              </a:ext>
            </a:extLst>
          </p:cNvPr>
          <p:cNvSpPr/>
          <p:nvPr/>
        </p:nvSpPr>
        <p:spPr bwMode="auto">
          <a:xfrm>
            <a:off x="3979915" y="2454184"/>
            <a:ext cx="764177" cy="764177"/>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19456" tIns="175565" rIns="219456" bIns="175565" numCol="1" spcCol="0" rtlCol="0" fromWordArt="0" anchor="ctr" anchorCtr="0" forceAA="0" compatLnSpc="1">
            <a:prstTxWarp prst="textNoShape">
              <a:avLst/>
            </a:prstTxWarp>
            <a:noAutofit/>
          </a:bodyPr>
          <a:lstStyle/>
          <a:p>
            <a:pPr algn="ctr" defTabSz="1118966" fontAlgn="base">
              <a:lnSpc>
                <a:spcPct val="90000"/>
              </a:lnSpc>
              <a:spcBef>
                <a:spcPct val="0"/>
              </a:spcBef>
              <a:spcAft>
                <a:spcPct val="0"/>
              </a:spcAft>
            </a:pPr>
            <a:r>
              <a:rPr lang="en-US" dirty="0">
                <a:solidFill>
                  <a:schemeClr val="tx1"/>
                </a:solidFill>
                <a:ea typeface="Segoe UI" pitchFamily="34" charset="0"/>
                <a:cs typeface="Segoe UI" pitchFamily="34" charset="0"/>
              </a:rPr>
              <a:t>2</a:t>
            </a:r>
          </a:p>
        </p:txBody>
      </p:sp>
      <p:pic>
        <p:nvPicPr>
          <p:cNvPr id="42" name="Graphic 41">
            <a:extLst>
              <a:ext uri="{FF2B5EF4-FFF2-40B4-BE49-F238E27FC236}">
                <a16:creationId xmlns:a16="http://schemas.microsoft.com/office/drawing/2014/main" id="{FDA0BCE9-7D3E-4244-865B-9585C79D0688}"/>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104301" y="2598448"/>
            <a:ext cx="2286000" cy="2286000"/>
          </a:xfrm>
          <a:prstGeom prst="rect">
            <a:avLst/>
          </a:prstGeom>
        </p:spPr>
      </p:pic>
      <p:pic>
        <p:nvPicPr>
          <p:cNvPr id="45" name="Graphic 44">
            <a:extLst>
              <a:ext uri="{FF2B5EF4-FFF2-40B4-BE49-F238E27FC236}">
                <a16:creationId xmlns:a16="http://schemas.microsoft.com/office/drawing/2014/main" id="{FB4B9C3D-DE84-C64E-A476-3798A1DE075C}"/>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096255" y="3255972"/>
            <a:ext cx="2286000" cy="2286000"/>
          </a:xfrm>
          <a:prstGeom prst="rect">
            <a:avLst/>
          </a:prstGeom>
        </p:spPr>
      </p:pic>
    </p:spTree>
    <p:extLst>
      <p:ext uri="{BB962C8B-B14F-4D97-AF65-F5344CB8AC3E}">
        <p14:creationId xmlns:p14="http://schemas.microsoft.com/office/powerpoint/2010/main" val="3617517033"/>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B84854B-90BC-534E-9163-72E37981DAE1}"/>
              </a:ext>
            </a:extLst>
          </p:cNvPr>
          <p:cNvSpPr/>
          <p:nvPr/>
        </p:nvSpPr>
        <p:spPr bwMode="auto">
          <a:xfrm>
            <a:off x="0" y="1058091"/>
            <a:ext cx="14395979" cy="6270361"/>
          </a:xfrm>
          <a:prstGeom prst="rect">
            <a:avLst/>
          </a:prstGeom>
          <a:solidFill>
            <a:schemeClr val="bg1">
              <a:lumMod val="85000"/>
              <a:lumOff val="15000"/>
            </a:schemeClr>
          </a:solidFill>
          <a:ln w="381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19456" tIns="175565" rIns="219456" bIns="175565" numCol="1" spcCol="0" rtlCol="0" fromWordArt="0" anchor="ctr" anchorCtr="0" forceAA="0" compatLnSpc="1">
            <a:prstTxWarp prst="textNoShape">
              <a:avLst/>
            </a:prstTxWarp>
            <a:noAutofit/>
          </a:bodyPr>
          <a:lstStyle/>
          <a:p>
            <a:pPr algn="ctr" defTabSz="1118966" fontAlgn="base">
              <a:lnSpc>
                <a:spcPct val="90000"/>
              </a:lnSpc>
              <a:spcBef>
                <a:spcPct val="0"/>
              </a:spcBef>
              <a:spcAft>
                <a:spcPct val="0"/>
              </a:spcAft>
            </a:pPr>
            <a:endParaRPr lang="en-US" dirty="0">
              <a:solidFill>
                <a:schemeClr val="tx1"/>
              </a:solidFill>
              <a:ea typeface="Segoe UI" pitchFamily="34" charset="0"/>
              <a:cs typeface="Segoe UI" pitchFamily="34" charset="0"/>
            </a:endParaRPr>
          </a:p>
        </p:txBody>
      </p:sp>
      <p:sp>
        <p:nvSpPr>
          <p:cNvPr id="17" name="Rectangle 16">
            <a:extLst>
              <a:ext uri="{FF2B5EF4-FFF2-40B4-BE49-F238E27FC236}">
                <a16:creationId xmlns:a16="http://schemas.microsoft.com/office/drawing/2014/main" id="{21E68BCE-83B4-9844-9EC4-9F4B8CF51F9D}"/>
              </a:ext>
            </a:extLst>
          </p:cNvPr>
          <p:cNvSpPr/>
          <p:nvPr/>
        </p:nvSpPr>
        <p:spPr bwMode="auto">
          <a:xfrm>
            <a:off x="460480" y="2537457"/>
            <a:ext cx="3203665" cy="2743200"/>
          </a:xfrm>
          <a:prstGeom prst="rect">
            <a:avLst/>
          </a:prstGeom>
          <a:noFill/>
          <a:ln w="28575">
            <a:solidFill>
              <a:srgbClr val="3EC24E"/>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19456" tIns="175565" rIns="219456" bIns="175565" numCol="1" spcCol="0" rtlCol="0" fromWordArt="0" anchor="ctr" anchorCtr="0" forceAA="0" compatLnSpc="1">
            <a:prstTxWarp prst="textNoShape">
              <a:avLst/>
            </a:prstTxWarp>
            <a:noAutofit/>
          </a:bodyPr>
          <a:lstStyle/>
          <a:p>
            <a:pPr algn="ctr" defTabSz="1118966" fontAlgn="base">
              <a:lnSpc>
                <a:spcPct val="90000"/>
              </a:lnSpc>
              <a:spcBef>
                <a:spcPct val="0"/>
              </a:spcBef>
              <a:spcAft>
                <a:spcPct val="0"/>
              </a:spcAft>
            </a:pPr>
            <a:endParaRPr lang="en-US" dirty="0">
              <a:solidFill>
                <a:schemeClr val="tx1"/>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408D49D7-1BE5-4540-81A1-8D975F0B51E9}"/>
              </a:ext>
            </a:extLst>
          </p:cNvPr>
          <p:cNvSpPr>
            <a:spLocks noGrp="1"/>
          </p:cNvSpPr>
          <p:nvPr>
            <p:ph type="title"/>
          </p:nvPr>
        </p:nvSpPr>
        <p:spPr/>
        <p:txBody>
          <a:bodyPr/>
          <a:lstStyle/>
          <a:p>
            <a:r>
              <a:rPr lang="en-US" dirty="0"/>
              <a:t>Why building ML models is hard…</a:t>
            </a:r>
          </a:p>
        </p:txBody>
      </p:sp>
      <p:pic>
        <p:nvPicPr>
          <p:cNvPr id="12" name="Graphic 11">
            <a:extLst>
              <a:ext uri="{FF2B5EF4-FFF2-40B4-BE49-F238E27FC236}">
                <a16:creationId xmlns:a16="http://schemas.microsoft.com/office/drawing/2014/main" id="{850113C7-A97A-3949-ACA7-64CCF620147F}"/>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74728" y="2913015"/>
            <a:ext cx="2286000" cy="2286000"/>
          </a:xfrm>
          <a:prstGeom prst="rect">
            <a:avLst/>
          </a:prstGeom>
        </p:spPr>
      </p:pic>
      <p:pic>
        <p:nvPicPr>
          <p:cNvPr id="14" name="Graphic 13">
            <a:extLst>
              <a:ext uri="{FF2B5EF4-FFF2-40B4-BE49-F238E27FC236}">
                <a16:creationId xmlns:a16="http://schemas.microsoft.com/office/drawing/2014/main" id="{C84E9EAB-B8F5-CE4B-B5E2-35CC6D27351F}"/>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67555" y="2080257"/>
            <a:ext cx="2286000" cy="2286000"/>
          </a:xfrm>
          <a:prstGeom prst="rect">
            <a:avLst/>
          </a:prstGeom>
        </p:spPr>
      </p:pic>
      <p:sp>
        <p:nvSpPr>
          <p:cNvPr id="15" name="TextBox 14">
            <a:extLst>
              <a:ext uri="{FF2B5EF4-FFF2-40B4-BE49-F238E27FC236}">
                <a16:creationId xmlns:a16="http://schemas.microsoft.com/office/drawing/2014/main" id="{9EC05E0B-1E5C-5542-9AA5-854905FEBA8B}"/>
              </a:ext>
            </a:extLst>
          </p:cNvPr>
          <p:cNvSpPr txBox="1"/>
          <p:nvPr/>
        </p:nvSpPr>
        <p:spPr>
          <a:xfrm>
            <a:off x="208903" y="5199015"/>
            <a:ext cx="3455242" cy="1019356"/>
          </a:xfrm>
          <a:prstGeom prst="rect">
            <a:avLst/>
          </a:prstGeom>
          <a:noFill/>
        </p:spPr>
        <p:txBody>
          <a:bodyPr wrap="square" lIns="219456" tIns="175565" rIns="219456" bIns="175565" rtlCol="0">
            <a:spAutoFit/>
          </a:bodyPr>
          <a:lstStyle/>
          <a:p>
            <a:pPr algn="ctr">
              <a:lnSpc>
                <a:spcPct val="90000"/>
              </a:lnSpc>
              <a:spcAft>
                <a:spcPts val="2160"/>
              </a:spcAft>
            </a:pPr>
            <a:r>
              <a:rPr lang="en-US" sz="2400" dirty="0">
                <a:gradFill>
                  <a:gsLst>
                    <a:gs pos="2917">
                      <a:schemeClr val="tx1"/>
                    </a:gs>
                    <a:gs pos="30000">
                      <a:schemeClr val="tx1"/>
                    </a:gs>
                  </a:gsLst>
                  <a:lin ang="5400000" scaled="0"/>
                </a:gradFill>
              </a:rPr>
              <a:t>Data Preparation and Feature Engineering</a:t>
            </a:r>
          </a:p>
        </p:txBody>
      </p:sp>
      <p:sp>
        <p:nvSpPr>
          <p:cNvPr id="16" name="Oval 15">
            <a:extLst>
              <a:ext uri="{FF2B5EF4-FFF2-40B4-BE49-F238E27FC236}">
                <a16:creationId xmlns:a16="http://schemas.microsoft.com/office/drawing/2014/main" id="{475E3D0F-5F61-AD4C-ADBF-431F89B54284}"/>
              </a:ext>
            </a:extLst>
          </p:cNvPr>
          <p:cNvSpPr/>
          <p:nvPr/>
        </p:nvSpPr>
        <p:spPr bwMode="auto">
          <a:xfrm>
            <a:off x="78391" y="2111283"/>
            <a:ext cx="764177" cy="764177"/>
          </a:xfrm>
          <a:prstGeom prst="ellipse">
            <a:avLst/>
          </a:prstGeom>
          <a:solidFill>
            <a:srgbClr val="3EC24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19456" tIns="175565" rIns="219456" bIns="175565" numCol="1" spcCol="0" rtlCol="0" fromWordArt="0" anchor="ctr" anchorCtr="0" forceAA="0" compatLnSpc="1">
            <a:prstTxWarp prst="textNoShape">
              <a:avLst/>
            </a:prstTxWarp>
            <a:noAutofit/>
          </a:bodyPr>
          <a:lstStyle/>
          <a:p>
            <a:pPr algn="ctr" defTabSz="1118966" fontAlgn="base">
              <a:lnSpc>
                <a:spcPct val="90000"/>
              </a:lnSpc>
              <a:spcBef>
                <a:spcPct val="0"/>
              </a:spcBef>
              <a:spcAft>
                <a:spcPct val="0"/>
              </a:spcAft>
            </a:pPr>
            <a:r>
              <a:rPr lang="en-US" dirty="0">
                <a:solidFill>
                  <a:schemeClr val="tx1"/>
                </a:solidFill>
                <a:ea typeface="Segoe UI" pitchFamily="34" charset="0"/>
                <a:cs typeface="Segoe UI" pitchFamily="34" charset="0"/>
              </a:rPr>
              <a:t>1</a:t>
            </a:r>
          </a:p>
        </p:txBody>
      </p:sp>
      <p:sp>
        <p:nvSpPr>
          <p:cNvPr id="23" name="Rectangle 22">
            <a:extLst>
              <a:ext uri="{FF2B5EF4-FFF2-40B4-BE49-F238E27FC236}">
                <a16:creationId xmlns:a16="http://schemas.microsoft.com/office/drawing/2014/main" id="{FB5A8330-82B3-024C-926B-4C59C407358F}"/>
              </a:ext>
            </a:extLst>
          </p:cNvPr>
          <p:cNvSpPr/>
          <p:nvPr/>
        </p:nvSpPr>
        <p:spPr bwMode="auto">
          <a:xfrm>
            <a:off x="7648759" y="2537457"/>
            <a:ext cx="3203665" cy="2743200"/>
          </a:xfrm>
          <a:prstGeom prst="rect">
            <a:avLst/>
          </a:prstGeom>
          <a:noFill/>
          <a:ln w="28575">
            <a:solidFill>
              <a:schemeClr val="accent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19456" tIns="175565" rIns="219456" bIns="175565" numCol="1" spcCol="0" rtlCol="0" fromWordArt="0" anchor="ctr" anchorCtr="0" forceAA="0" compatLnSpc="1">
            <a:prstTxWarp prst="textNoShape">
              <a:avLst/>
            </a:prstTxWarp>
            <a:noAutofit/>
          </a:bodyPr>
          <a:lstStyle/>
          <a:p>
            <a:pPr algn="ctr" defTabSz="1118966" fontAlgn="base">
              <a:lnSpc>
                <a:spcPct val="90000"/>
              </a:lnSpc>
              <a:spcBef>
                <a:spcPct val="0"/>
              </a:spcBef>
              <a:spcAft>
                <a:spcPct val="0"/>
              </a:spcAft>
            </a:pPr>
            <a:endParaRPr lang="en-US" dirty="0">
              <a:solidFill>
                <a:schemeClr val="tx1"/>
              </a:solidFill>
              <a:ea typeface="Segoe UI" pitchFamily="34" charset="0"/>
              <a:cs typeface="Segoe UI" pitchFamily="34" charset="0"/>
            </a:endParaRPr>
          </a:p>
        </p:txBody>
      </p:sp>
      <p:pic>
        <p:nvPicPr>
          <p:cNvPr id="24" name="Graphic 23">
            <a:extLst>
              <a:ext uri="{FF2B5EF4-FFF2-40B4-BE49-F238E27FC236}">
                <a16:creationId xmlns:a16="http://schemas.microsoft.com/office/drawing/2014/main" id="{6C9CD2AC-2CFC-474A-AE57-88F031B229B7}"/>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63007" y="2913015"/>
            <a:ext cx="2286000" cy="2286000"/>
          </a:xfrm>
          <a:prstGeom prst="rect">
            <a:avLst/>
          </a:prstGeom>
        </p:spPr>
      </p:pic>
      <p:sp>
        <p:nvSpPr>
          <p:cNvPr id="26" name="TextBox 25">
            <a:extLst>
              <a:ext uri="{FF2B5EF4-FFF2-40B4-BE49-F238E27FC236}">
                <a16:creationId xmlns:a16="http://schemas.microsoft.com/office/drawing/2014/main" id="{97182764-717E-6941-9AC8-9C5AF6CAE901}"/>
              </a:ext>
            </a:extLst>
          </p:cNvPr>
          <p:cNvSpPr txBox="1"/>
          <p:nvPr/>
        </p:nvSpPr>
        <p:spPr>
          <a:xfrm>
            <a:off x="7397181" y="5199015"/>
            <a:ext cx="3455242" cy="686958"/>
          </a:xfrm>
          <a:prstGeom prst="rect">
            <a:avLst/>
          </a:prstGeom>
          <a:noFill/>
        </p:spPr>
        <p:txBody>
          <a:bodyPr wrap="square" lIns="219456" tIns="175565" rIns="219456" bIns="175565" rtlCol="0">
            <a:spAutoFit/>
          </a:bodyPr>
          <a:lstStyle/>
          <a:p>
            <a:pPr algn="ctr">
              <a:lnSpc>
                <a:spcPct val="90000"/>
              </a:lnSpc>
              <a:spcAft>
                <a:spcPts val="2160"/>
              </a:spcAft>
            </a:pPr>
            <a:r>
              <a:rPr lang="en-US" sz="2400" dirty="0">
                <a:gradFill>
                  <a:gsLst>
                    <a:gs pos="2917">
                      <a:schemeClr val="tx1"/>
                    </a:gs>
                    <a:gs pos="30000">
                      <a:schemeClr val="tx1"/>
                    </a:gs>
                  </a:gsLst>
                  <a:lin ang="5400000" scaled="0"/>
                </a:gradFill>
              </a:rPr>
              <a:t>Model Tuning</a:t>
            </a:r>
          </a:p>
        </p:txBody>
      </p:sp>
      <p:sp>
        <p:nvSpPr>
          <p:cNvPr id="27" name="Oval 26">
            <a:extLst>
              <a:ext uri="{FF2B5EF4-FFF2-40B4-BE49-F238E27FC236}">
                <a16:creationId xmlns:a16="http://schemas.microsoft.com/office/drawing/2014/main" id="{0B9D94F2-1FDF-3146-8877-04BA0DB7C311}"/>
              </a:ext>
            </a:extLst>
          </p:cNvPr>
          <p:cNvSpPr/>
          <p:nvPr/>
        </p:nvSpPr>
        <p:spPr bwMode="auto">
          <a:xfrm>
            <a:off x="7266669" y="2111283"/>
            <a:ext cx="764177" cy="76417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19456" tIns="175565" rIns="219456" bIns="175565" numCol="1" spcCol="0" rtlCol="0" fromWordArt="0" anchor="ctr" anchorCtr="0" forceAA="0" compatLnSpc="1">
            <a:prstTxWarp prst="textNoShape">
              <a:avLst/>
            </a:prstTxWarp>
            <a:noAutofit/>
          </a:bodyPr>
          <a:lstStyle/>
          <a:p>
            <a:pPr algn="ctr" defTabSz="1118966" fontAlgn="base">
              <a:lnSpc>
                <a:spcPct val="90000"/>
              </a:lnSpc>
              <a:spcBef>
                <a:spcPct val="0"/>
              </a:spcBef>
              <a:spcAft>
                <a:spcPct val="0"/>
              </a:spcAft>
            </a:pPr>
            <a:r>
              <a:rPr lang="en-US" dirty="0">
                <a:solidFill>
                  <a:schemeClr val="tx1"/>
                </a:solidFill>
                <a:ea typeface="Segoe UI" pitchFamily="34" charset="0"/>
                <a:cs typeface="Segoe UI" pitchFamily="34" charset="0"/>
              </a:rPr>
              <a:t>3</a:t>
            </a:r>
          </a:p>
        </p:txBody>
      </p:sp>
      <p:sp>
        <p:nvSpPr>
          <p:cNvPr id="28" name="Rectangle 27">
            <a:extLst>
              <a:ext uri="{FF2B5EF4-FFF2-40B4-BE49-F238E27FC236}">
                <a16:creationId xmlns:a16="http://schemas.microsoft.com/office/drawing/2014/main" id="{6A68AF8A-C4CC-3544-9BCE-C37F85464E3B}"/>
              </a:ext>
            </a:extLst>
          </p:cNvPr>
          <p:cNvSpPr/>
          <p:nvPr/>
        </p:nvSpPr>
        <p:spPr bwMode="auto">
          <a:xfrm>
            <a:off x="11407651" y="2537457"/>
            <a:ext cx="2852928" cy="2743200"/>
          </a:xfrm>
          <a:prstGeom prst="rect">
            <a:avLst/>
          </a:prstGeom>
          <a:noFill/>
          <a:ln w="28575">
            <a:solidFill>
              <a:schemeClr val="accent6"/>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19456" tIns="175565" rIns="219456" bIns="175565" numCol="1" spcCol="0" rtlCol="0" fromWordArt="0" anchor="ctr" anchorCtr="0" forceAA="0" compatLnSpc="1">
            <a:prstTxWarp prst="textNoShape">
              <a:avLst/>
            </a:prstTxWarp>
            <a:noAutofit/>
          </a:bodyPr>
          <a:lstStyle/>
          <a:p>
            <a:pPr algn="ctr" defTabSz="1118966" fontAlgn="base">
              <a:lnSpc>
                <a:spcPct val="90000"/>
              </a:lnSpc>
              <a:spcBef>
                <a:spcPct val="0"/>
              </a:spcBef>
              <a:spcAft>
                <a:spcPct val="0"/>
              </a:spcAft>
            </a:pPr>
            <a:endParaRPr lang="en-US" dirty="0">
              <a:solidFill>
                <a:schemeClr val="tx1"/>
              </a:solidFill>
              <a:ea typeface="Segoe UI" pitchFamily="34" charset="0"/>
              <a:cs typeface="Segoe UI" pitchFamily="34" charset="0"/>
            </a:endParaRPr>
          </a:p>
        </p:txBody>
      </p:sp>
      <p:sp>
        <p:nvSpPr>
          <p:cNvPr id="31" name="TextBox 30">
            <a:extLst>
              <a:ext uri="{FF2B5EF4-FFF2-40B4-BE49-F238E27FC236}">
                <a16:creationId xmlns:a16="http://schemas.microsoft.com/office/drawing/2014/main" id="{709188C7-A2D0-EE42-9E35-422694D9B645}"/>
              </a:ext>
            </a:extLst>
          </p:cNvPr>
          <p:cNvSpPr txBox="1"/>
          <p:nvPr/>
        </p:nvSpPr>
        <p:spPr>
          <a:xfrm>
            <a:off x="11332035" y="5199015"/>
            <a:ext cx="3455242" cy="686958"/>
          </a:xfrm>
          <a:prstGeom prst="rect">
            <a:avLst/>
          </a:prstGeom>
          <a:noFill/>
        </p:spPr>
        <p:txBody>
          <a:bodyPr wrap="square" lIns="219456" tIns="175565" rIns="219456" bIns="175565" rtlCol="0">
            <a:spAutoFit/>
          </a:bodyPr>
          <a:lstStyle/>
          <a:p>
            <a:pPr algn="ctr">
              <a:lnSpc>
                <a:spcPct val="90000"/>
              </a:lnSpc>
              <a:spcAft>
                <a:spcPts val="2160"/>
              </a:spcAft>
            </a:pPr>
            <a:r>
              <a:rPr lang="en-US" sz="2400" dirty="0">
                <a:gradFill>
                  <a:gsLst>
                    <a:gs pos="2917">
                      <a:schemeClr val="tx1"/>
                    </a:gs>
                    <a:gs pos="30000">
                      <a:schemeClr val="tx1"/>
                    </a:gs>
                  </a:gsLst>
                  <a:lin ang="5400000" scaled="0"/>
                </a:gradFill>
              </a:rPr>
              <a:t>Model Deployment</a:t>
            </a:r>
          </a:p>
        </p:txBody>
      </p:sp>
      <p:sp>
        <p:nvSpPr>
          <p:cNvPr id="32" name="Oval 31">
            <a:extLst>
              <a:ext uri="{FF2B5EF4-FFF2-40B4-BE49-F238E27FC236}">
                <a16:creationId xmlns:a16="http://schemas.microsoft.com/office/drawing/2014/main" id="{3330F63B-16AB-E44B-B850-FBEABDF3FFA6}"/>
              </a:ext>
            </a:extLst>
          </p:cNvPr>
          <p:cNvSpPr/>
          <p:nvPr/>
        </p:nvSpPr>
        <p:spPr bwMode="auto">
          <a:xfrm>
            <a:off x="11025561" y="2111283"/>
            <a:ext cx="764177" cy="764177"/>
          </a:xfrm>
          <a:prstGeom prst="ellipse">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19456" tIns="175565" rIns="219456" bIns="175565" numCol="1" spcCol="0" rtlCol="0" fromWordArt="0" anchor="ctr" anchorCtr="0" forceAA="0" compatLnSpc="1">
            <a:prstTxWarp prst="textNoShape">
              <a:avLst/>
            </a:prstTxWarp>
            <a:noAutofit/>
          </a:bodyPr>
          <a:lstStyle/>
          <a:p>
            <a:pPr algn="ctr" defTabSz="1118966" fontAlgn="base">
              <a:lnSpc>
                <a:spcPct val="90000"/>
              </a:lnSpc>
              <a:spcBef>
                <a:spcPct val="0"/>
              </a:spcBef>
              <a:spcAft>
                <a:spcPct val="0"/>
              </a:spcAft>
            </a:pPr>
            <a:r>
              <a:rPr lang="en-US" dirty="0">
                <a:solidFill>
                  <a:schemeClr val="tx1"/>
                </a:solidFill>
                <a:ea typeface="Segoe UI" pitchFamily="34" charset="0"/>
                <a:cs typeface="Segoe UI" pitchFamily="34" charset="0"/>
              </a:rPr>
              <a:t>4</a:t>
            </a:r>
          </a:p>
        </p:txBody>
      </p:sp>
      <p:pic>
        <p:nvPicPr>
          <p:cNvPr id="34" name="Graphic 33">
            <a:extLst>
              <a:ext uri="{FF2B5EF4-FFF2-40B4-BE49-F238E27FC236}">
                <a16:creationId xmlns:a16="http://schemas.microsoft.com/office/drawing/2014/main" id="{12392A00-472B-D047-A292-C1A56646D1D7}"/>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1611886" y="2766057"/>
            <a:ext cx="2286000" cy="2286000"/>
          </a:xfrm>
          <a:prstGeom prst="rect">
            <a:avLst/>
          </a:prstGeom>
        </p:spPr>
      </p:pic>
      <p:pic>
        <p:nvPicPr>
          <p:cNvPr id="38" name="Graphic 37">
            <a:extLst>
              <a:ext uri="{FF2B5EF4-FFF2-40B4-BE49-F238E27FC236}">
                <a16:creationId xmlns:a16="http://schemas.microsoft.com/office/drawing/2014/main" id="{E7CFC8B8-4557-6C44-A4E3-EB22CDDB2A51}"/>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798233" y="2314626"/>
            <a:ext cx="2106960" cy="2106960"/>
          </a:xfrm>
          <a:prstGeom prst="rect">
            <a:avLst/>
          </a:prstGeom>
        </p:spPr>
      </p:pic>
      <p:sp>
        <p:nvSpPr>
          <p:cNvPr id="4" name="TextBox 3">
            <a:extLst>
              <a:ext uri="{FF2B5EF4-FFF2-40B4-BE49-F238E27FC236}">
                <a16:creationId xmlns:a16="http://schemas.microsoft.com/office/drawing/2014/main" id="{51202EC4-E939-DD4E-A4A1-316471FC727B}"/>
              </a:ext>
            </a:extLst>
          </p:cNvPr>
          <p:cNvSpPr txBox="1"/>
          <p:nvPr/>
        </p:nvSpPr>
        <p:spPr>
          <a:xfrm>
            <a:off x="-221169" y="6740854"/>
            <a:ext cx="14630400" cy="686958"/>
          </a:xfrm>
          <a:prstGeom prst="rect">
            <a:avLst/>
          </a:prstGeom>
          <a:noFill/>
        </p:spPr>
        <p:txBody>
          <a:bodyPr wrap="square" lIns="219456" tIns="175565" rIns="219456" bIns="175565" rtlCol="0">
            <a:spAutoFit/>
          </a:bodyPr>
          <a:lstStyle/>
          <a:p>
            <a:pPr algn="ctr">
              <a:lnSpc>
                <a:spcPct val="90000"/>
              </a:lnSpc>
              <a:spcAft>
                <a:spcPts val="2160"/>
              </a:spcAft>
            </a:pPr>
            <a:r>
              <a:rPr lang="en-US" sz="2400" dirty="0">
                <a:gradFill>
                  <a:gsLst>
                    <a:gs pos="2917">
                      <a:schemeClr val="tx1"/>
                    </a:gs>
                    <a:gs pos="30000">
                      <a:schemeClr val="tx1"/>
                    </a:gs>
                  </a:gsLst>
                  <a:lin ang="5400000" scaled="0"/>
                </a:gradFill>
              </a:rPr>
              <a:t>Automated by </a:t>
            </a:r>
            <a:r>
              <a:rPr lang="en-US" sz="2400" dirty="0" err="1">
                <a:gradFill>
                  <a:gsLst>
                    <a:gs pos="2917">
                      <a:schemeClr val="tx1"/>
                    </a:gs>
                    <a:gs pos="30000">
                      <a:schemeClr val="tx1"/>
                    </a:gs>
                  </a:gsLst>
                  <a:lin ang="5400000" scaled="0"/>
                </a:gradFill>
              </a:rPr>
              <a:t>SageMaker</a:t>
            </a:r>
            <a:r>
              <a:rPr lang="en-US" sz="2400" dirty="0">
                <a:gradFill>
                  <a:gsLst>
                    <a:gs pos="2917">
                      <a:schemeClr val="tx1"/>
                    </a:gs>
                    <a:gs pos="30000">
                      <a:schemeClr val="tx1"/>
                    </a:gs>
                  </a:gsLst>
                  <a:lin ang="5400000" scaled="0"/>
                </a:gradFill>
              </a:rPr>
              <a:t> Autopilot</a:t>
            </a:r>
          </a:p>
        </p:txBody>
      </p:sp>
      <p:sp>
        <p:nvSpPr>
          <p:cNvPr id="25" name="U-Turn Arrow 24">
            <a:extLst>
              <a:ext uri="{FF2B5EF4-FFF2-40B4-BE49-F238E27FC236}">
                <a16:creationId xmlns:a16="http://schemas.microsoft.com/office/drawing/2014/main" id="{D70F4CB9-36C8-EE40-B448-2F98AD6A544C}"/>
              </a:ext>
            </a:extLst>
          </p:cNvPr>
          <p:cNvSpPr/>
          <p:nvPr/>
        </p:nvSpPr>
        <p:spPr bwMode="auto">
          <a:xfrm>
            <a:off x="6066076" y="1518555"/>
            <a:ext cx="3691918" cy="796072"/>
          </a:xfrm>
          <a:prstGeom prst="uturnArrow">
            <a:avLst/>
          </a:prstGeom>
          <a:solidFill>
            <a:schemeClr val="tx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19456" tIns="175565" rIns="219456" bIns="175565" numCol="1" spcCol="0" rtlCol="0" fromWordArt="0" anchor="ctr" anchorCtr="0" forceAA="0" compatLnSpc="1">
            <a:prstTxWarp prst="textNoShape">
              <a:avLst/>
            </a:prstTxWarp>
            <a:noAutofit/>
          </a:bodyPr>
          <a:lstStyle/>
          <a:p>
            <a:pPr algn="ctr" defTabSz="1118966" fontAlgn="base">
              <a:lnSpc>
                <a:spcPct val="90000"/>
              </a:lnSpc>
              <a:spcBef>
                <a:spcPct val="0"/>
              </a:spcBef>
              <a:spcAft>
                <a:spcPct val="0"/>
              </a:spcAft>
            </a:pPr>
            <a:endParaRPr lang="en-US" dirty="0">
              <a:solidFill>
                <a:schemeClr val="tx1"/>
              </a:solidFill>
              <a:ea typeface="Segoe UI" pitchFamily="34" charset="0"/>
              <a:cs typeface="Segoe UI" pitchFamily="34" charset="0"/>
            </a:endParaRPr>
          </a:p>
        </p:txBody>
      </p:sp>
      <p:sp>
        <p:nvSpPr>
          <p:cNvPr id="29" name="U-Turn Arrow 28">
            <a:extLst>
              <a:ext uri="{FF2B5EF4-FFF2-40B4-BE49-F238E27FC236}">
                <a16:creationId xmlns:a16="http://schemas.microsoft.com/office/drawing/2014/main" id="{08916B4C-22E0-944B-8897-6778E76BFDD0}"/>
              </a:ext>
            </a:extLst>
          </p:cNvPr>
          <p:cNvSpPr/>
          <p:nvPr/>
        </p:nvSpPr>
        <p:spPr bwMode="auto">
          <a:xfrm>
            <a:off x="1896711" y="1512785"/>
            <a:ext cx="3691918" cy="796072"/>
          </a:xfrm>
          <a:prstGeom prst="uturnArrow">
            <a:avLst/>
          </a:prstGeom>
          <a:solidFill>
            <a:schemeClr val="tx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19456" tIns="175565" rIns="219456" bIns="175565" numCol="1" spcCol="0" rtlCol="0" fromWordArt="0" anchor="ctr" anchorCtr="0" forceAA="0" compatLnSpc="1">
            <a:prstTxWarp prst="textNoShape">
              <a:avLst/>
            </a:prstTxWarp>
            <a:noAutofit/>
          </a:bodyPr>
          <a:lstStyle/>
          <a:p>
            <a:pPr algn="ctr" defTabSz="1118966" fontAlgn="base">
              <a:lnSpc>
                <a:spcPct val="90000"/>
              </a:lnSpc>
              <a:spcBef>
                <a:spcPct val="0"/>
              </a:spcBef>
              <a:spcAft>
                <a:spcPct val="0"/>
              </a:spcAft>
            </a:pPr>
            <a:endParaRPr lang="en-US" dirty="0">
              <a:solidFill>
                <a:schemeClr val="tx1"/>
              </a:solidFill>
              <a:ea typeface="Segoe UI" pitchFamily="34" charset="0"/>
              <a:cs typeface="Segoe UI" pitchFamily="34" charset="0"/>
            </a:endParaRPr>
          </a:p>
        </p:txBody>
      </p:sp>
      <p:sp>
        <p:nvSpPr>
          <p:cNvPr id="30" name="U-Turn Arrow 29">
            <a:extLst>
              <a:ext uri="{FF2B5EF4-FFF2-40B4-BE49-F238E27FC236}">
                <a16:creationId xmlns:a16="http://schemas.microsoft.com/office/drawing/2014/main" id="{B77A3326-D6BF-9C4F-9245-DEB915387650}"/>
              </a:ext>
            </a:extLst>
          </p:cNvPr>
          <p:cNvSpPr/>
          <p:nvPr/>
        </p:nvSpPr>
        <p:spPr bwMode="auto">
          <a:xfrm rot="10800000">
            <a:off x="6066076" y="5852733"/>
            <a:ext cx="3691918" cy="796072"/>
          </a:xfrm>
          <a:prstGeom prst="uturnArrow">
            <a:avLst/>
          </a:prstGeom>
          <a:solidFill>
            <a:schemeClr val="tx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19456" tIns="175565" rIns="219456" bIns="175565" numCol="1" spcCol="0" rtlCol="0" fromWordArt="0" anchor="ctr" anchorCtr="0" forceAA="0" compatLnSpc="1">
            <a:prstTxWarp prst="textNoShape">
              <a:avLst/>
            </a:prstTxWarp>
            <a:noAutofit/>
          </a:bodyPr>
          <a:lstStyle/>
          <a:p>
            <a:pPr algn="ctr" defTabSz="1118966" fontAlgn="base">
              <a:lnSpc>
                <a:spcPct val="90000"/>
              </a:lnSpc>
              <a:spcBef>
                <a:spcPct val="0"/>
              </a:spcBef>
              <a:spcAft>
                <a:spcPct val="0"/>
              </a:spcAft>
            </a:pPr>
            <a:endParaRPr lang="en-US" dirty="0">
              <a:solidFill>
                <a:schemeClr val="tx1"/>
              </a:solidFill>
              <a:ea typeface="Segoe UI" pitchFamily="34" charset="0"/>
              <a:cs typeface="Segoe UI" pitchFamily="34" charset="0"/>
            </a:endParaRPr>
          </a:p>
        </p:txBody>
      </p:sp>
      <p:sp>
        <p:nvSpPr>
          <p:cNvPr id="33" name="U-Turn Arrow 32">
            <a:extLst>
              <a:ext uri="{FF2B5EF4-FFF2-40B4-BE49-F238E27FC236}">
                <a16:creationId xmlns:a16="http://schemas.microsoft.com/office/drawing/2014/main" id="{8F3C5E16-87AE-8447-B9DF-6D26CD113AFD}"/>
              </a:ext>
            </a:extLst>
          </p:cNvPr>
          <p:cNvSpPr/>
          <p:nvPr/>
        </p:nvSpPr>
        <p:spPr bwMode="auto">
          <a:xfrm rot="10800000">
            <a:off x="1896711" y="5969499"/>
            <a:ext cx="3691918" cy="796072"/>
          </a:xfrm>
          <a:prstGeom prst="uturnArrow">
            <a:avLst/>
          </a:prstGeom>
          <a:solidFill>
            <a:schemeClr val="tx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19456" tIns="175565" rIns="219456" bIns="175565" numCol="1" spcCol="0" rtlCol="0" fromWordArt="0" anchor="ctr" anchorCtr="0" forceAA="0" compatLnSpc="1">
            <a:prstTxWarp prst="textNoShape">
              <a:avLst/>
            </a:prstTxWarp>
            <a:noAutofit/>
          </a:bodyPr>
          <a:lstStyle/>
          <a:p>
            <a:pPr algn="ctr" defTabSz="1118966" fontAlgn="base">
              <a:lnSpc>
                <a:spcPct val="90000"/>
              </a:lnSpc>
              <a:spcBef>
                <a:spcPct val="0"/>
              </a:spcBef>
              <a:spcAft>
                <a:spcPct val="0"/>
              </a:spcAft>
            </a:pPr>
            <a:endParaRPr lang="en-US" dirty="0">
              <a:solidFill>
                <a:schemeClr val="tx1"/>
              </a:soli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FFD2EED0-B289-F442-A6E4-955971B68B5A}"/>
              </a:ext>
            </a:extLst>
          </p:cNvPr>
          <p:cNvSpPr/>
          <p:nvPr/>
        </p:nvSpPr>
        <p:spPr bwMode="auto">
          <a:xfrm>
            <a:off x="4215047" y="2537457"/>
            <a:ext cx="2852928" cy="2743200"/>
          </a:xfrm>
          <a:prstGeom prst="rect">
            <a:avLst/>
          </a:prstGeom>
          <a:noFill/>
          <a:ln w="28575">
            <a:solidFill>
              <a:schemeClr val="accent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19456" tIns="175565" rIns="219456" bIns="175565" numCol="1" spcCol="0" rtlCol="0" fromWordArt="0" anchor="ctr" anchorCtr="0" forceAA="0" compatLnSpc="1">
            <a:prstTxWarp prst="textNoShape">
              <a:avLst/>
            </a:prstTxWarp>
            <a:noAutofit/>
          </a:bodyPr>
          <a:lstStyle/>
          <a:p>
            <a:pPr algn="ctr" defTabSz="1118966" fontAlgn="base">
              <a:lnSpc>
                <a:spcPct val="90000"/>
              </a:lnSpc>
              <a:spcBef>
                <a:spcPct val="0"/>
              </a:spcBef>
              <a:spcAft>
                <a:spcPct val="0"/>
              </a:spcAft>
            </a:pPr>
            <a:endParaRPr lang="en-US" dirty="0">
              <a:solidFill>
                <a:schemeClr val="tx1"/>
              </a:solidFill>
              <a:ea typeface="Segoe UI" pitchFamily="34" charset="0"/>
              <a:cs typeface="Segoe UI" pitchFamily="34" charset="0"/>
            </a:endParaRPr>
          </a:p>
        </p:txBody>
      </p:sp>
      <p:sp>
        <p:nvSpPr>
          <p:cNvPr id="37" name="TextBox 36">
            <a:extLst>
              <a:ext uri="{FF2B5EF4-FFF2-40B4-BE49-F238E27FC236}">
                <a16:creationId xmlns:a16="http://schemas.microsoft.com/office/drawing/2014/main" id="{B3C6756F-D203-574C-9B0F-147752FE3763}"/>
              </a:ext>
            </a:extLst>
          </p:cNvPr>
          <p:cNvSpPr txBox="1"/>
          <p:nvPr/>
        </p:nvSpPr>
        <p:spPr>
          <a:xfrm>
            <a:off x="3963470" y="5199015"/>
            <a:ext cx="3455242" cy="686958"/>
          </a:xfrm>
          <a:prstGeom prst="rect">
            <a:avLst/>
          </a:prstGeom>
          <a:noFill/>
        </p:spPr>
        <p:txBody>
          <a:bodyPr wrap="square" lIns="219456" tIns="175565" rIns="219456" bIns="175565" rtlCol="0">
            <a:spAutoFit/>
          </a:bodyPr>
          <a:lstStyle/>
          <a:p>
            <a:pPr algn="ctr">
              <a:lnSpc>
                <a:spcPct val="90000"/>
              </a:lnSpc>
              <a:spcAft>
                <a:spcPts val="2160"/>
              </a:spcAft>
            </a:pPr>
            <a:r>
              <a:rPr lang="en-US" sz="2400" dirty="0">
                <a:gradFill>
                  <a:gsLst>
                    <a:gs pos="2917">
                      <a:schemeClr val="tx1"/>
                    </a:gs>
                    <a:gs pos="30000">
                      <a:schemeClr val="tx1"/>
                    </a:gs>
                  </a:gsLst>
                  <a:lin ang="5400000" scaled="0"/>
                </a:gradFill>
              </a:rPr>
              <a:t>Model Training</a:t>
            </a:r>
          </a:p>
        </p:txBody>
      </p:sp>
      <p:sp>
        <p:nvSpPr>
          <p:cNvPr id="39" name="Oval 38">
            <a:extLst>
              <a:ext uri="{FF2B5EF4-FFF2-40B4-BE49-F238E27FC236}">
                <a16:creationId xmlns:a16="http://schemas.microsoft.com/office/drawing/2014/main" id="{EF180B24-26E7-9447-BF66-83D34D6BDA30}"/>
              </a:ext>
            </a:extLst>
          </p:cNvPr>
          <p:cNvSpPr/>
          <p:nvPr/>
        </p:nvSpPr>
        <p:spPr bwMode="auto">
          <a:xfrm>
            <a:off x="3832958" y="2111283"/>
            <a:ext cx="764177" cy="764177"/>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19456" tIns="175565" rIns="219456" bIns="175565" numCol="1" spcCol="0" rtlCol="0" fromWordArt="0" anchor="ctr" anchorCtr="0" forceAA="0" compatLnSpc="1">
            <a:prstTxWarp prst="textNoShape">
              <a:avLst/>
            </a:prstTxWarp>
            <a:noAutofit/>
          </a:bodyPr>
          <a:lstStyle/>
          <a:p>
            <a:pPr algn="ctr" defTabSz="1118966" fontAlgn="base">
              <a:lnSpc>
                <a:spcPct val="90000"/>
              </a:lnSpc>
              <a:spcBef>
                <a:spcPct val="0"/>
              </a:spcBef>
              <a:spcAft>
                <a:spcPct val="0"/>
              </a:spcAft>
            </a:pPr>
            <a:r>
              <a:rPr lang="en-US" dirty="0">
                <a:solidFill>
                  <a:schemeClr val="tx1"/>
                </a:solidFill>
                <a:ea typeface="Segoe UI" pitchFamily="34" charset="0"/>
                <a:cs typeface="Segoe UI" pitchFamily="34" charset="0"/>
              </a:rPr>
              <a:t>2</a:t>
            </a:r>
          </a:p>
        </p:txBody>
      </p:sp>
      <p:pic>
        <p:nvPicPr>
          <p:cNvPr id="41" name="Graphic 40">
            <a:extLst>
              <a:ext uri="{FF2B5EF4-FFF2-40B4-BE49-F238E27FC236}">
                <a16:creationId xmlns:a16="http://schemas.microsoft.com/office/drawing/2014/main" id="{868883AD-852B-B84A-9F4D-98BE79DDE36D}"/>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957344" y="2255547"/>
            <a:ext cx="2286000" cy="2286000"/>
          </a:xfrm>
          <a:prstGeom prst="rect">
            <a:avLst/>
          </a:prstGeom>
        </p:spPr>
      </p:pic>
      <p:pic>
        <p:nvPicPr>
          <p:cNvPr id="42" name="Graphic 41">
            <a:extLst>
              <a:ext uri="{FF2B5EF4-FFF2-40B4-BE49-F238E27FC236}">
                <a16:creationId xmlns:a16="http://schemas.microsoft.com/office/drawing/2014/main" id="{631F8229-6705-B34F-8FB9-39C8F629E2B2}"/>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949298" y="2913071"/>
            <a:ext cx="2286000" cy="2286000"/>
          </a:xfrm>
          <a:prstGeom prst="rect">
            <a:avLst/>
          </a:prstGeom>
        </p:spPr>
      </p:pic>
    </p:spTree>
    <p:extLst>
      <p:ext uri="{BB962C8B-B14F-4D97-AF65-F5344CB8AC3E}">
        <p14:creationId xmlns:p14="http://schemas.microsoft.com/office/powerpoint/2010/main" val="240469561"/>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260EC72-2C8B-E04C-A79E-776352623C91}"/>
              </a:ext>
            </a:extLst>
          </p:cNvPr>
          <p:cNvSpPr>
            <a:spLocks noGrp="1"/>
          </p:cNvSpPr>
          <p:nvPr>
            <p:ph type="title"/>
          </p:nvPr>
        </p:nvSpPr>
        <p:spPr/>
        <p:txBody>
          <a:bodyPr/>
          <a:lstStyle/>
          <a:p>
            <a:r>
              <a:rPr lang="en-US" sz="3960" dirty="0" err="1">
                <a:solidFill>
                  <a:schemeClr val="accent1"/>
                </a:solidFill>
              </a:rPr>
              <a:t>AutoML</a:t>
            </a:r>
            <a:r>
              <a:rPr lang="en-US" sz="3960" dirty="0">
                <a:solidFill>
                  <a:schemeClr val="tx1"/>
                </a:solidFill>
              </a:rPr>
              <a:t> with Amazon </a:t>
            </a:r>
            <a:r>
              <a:rPr lang="en-US" sz="3960" dirty="0">
                <a:solidFill>
                  <a:schemeClr val="accent1"/>
                </a:solidFill>
              </a:rPr>
              <a:t>SageMaker Autopilot </a:t>
            </a:r>
          </a:p>
        </p:txBody>
      </p:sp>
      <p:sp>
        <p:nvSpPr>
          <p:cNvPr id="3" name="Espace réservé du contenu 2">
            <a:extLst>
              <a:ext uri="{FF2B5EF4-FFF2-40B4-BE49-F238E27FC236}">
                <a16:creationId xmlns:a16="http://schemas.microsoft.com/office/drawing/2014/main" id="{D05A6CDB-E556-A243-9B47-CDB7A9578F51}"/>
              </a:ext>
            </a:extLst>
          </p:cNvPr>
          <p:cNvSpPr>
            <a:spLocks noGrp="1"/>
          </p:cNvSpPr>
          <p:nvPr>
            <p:ph type="body" sz="quarter" idx="10"/>
          </p:nvPr>
        </p:nvSpPr>
        <p:spPr/>
        <p:txBody>
          <a:bodyPr/>
          <a:lstStyle/>
          <a:p>
            <a:r>
              <a:rPr lang="en-US" dirty="0">
                <a:latin typeface="+mj-lt"/>
              </a:rPr>
              <a:t>SageMaker Autopilot covers all steps</a:t>
            </a:r>
          </a:p>
          <a:p>
            <a:pPr marL="457200" indent="-457200">
              <a:buClr>
                <a:schemeClr val="tx2"/>
              </a:buClr>
              <a:buFont typeface="Wingdings" pitchFamily="2" charset="2"/>
              <a:buChar char="§"/>
            </a:pPr>
            <a:r>
              <a:rPr lang="en-US" sz="2400" i="1" dirty="0">
                <a:solidFill>
                  <a:srgbClr val="FD7272"/>
                </a:solidFill>
                <a:latin typeface="+mj-lt"/>
                <a:ea typeface="Amazon Ember Light" panose="020B0403020204020204" pitchFamily="34" charset="0"/>
                <a:cs typeface="Amazon Ember Light" panose="020B0403020204020204" pitchFamily="34" charset="0"/>
              </a:rPr>
              <a:t>Problem identification</a:t>
            </a:r>
            <a:r>
              <a:rPr lang="en-US" sz="2400" dirty="0">
                <a:latin typeface="+mj-lt"/>
              </a:rPr>
              <a:t>: looking at the data set, what class of problem are we trying to solve? </a:t>
            </a:r>
          </a:p>
          <a:p>
            <a:pPr marL="457200" indent="-457200">
              <a:buClr>
                <a:schemeClr val="tx2"/>
              </a:buClr>
              <a:buFont typeface="Wingdings" pitchFamily="2" charset="2"/>
              <a:buChar char="§"/>
            </a:pPr>
            <a:r>
              <a:rPr lang="en-US" sz="2400" i="1" dirty="0">
                <a:solidFill>
                  <a:srgbClr val="FD7272"/>
                </a:solidFill>
                <a:latin typeface="+mj-lt"/>
                <a:ea typeface="Amazon Ember Light" panose="020B0403020204020204" pitchFamily="34" charset="0"/>
                <a:cs typeface="Amazon Ember Light" panose="020B0403020204020204" pitchFamily="34" charset="0"/>
              </a:rPr>
              <a:t>Algorithm selection</a:t>
            </a:r>
            <a:r>
              <a:rPr lang="en-US" sz="2400" dirty="0">
                <a:latin typeface="+mj-lt"/>
              </a:rPr>
              <a:t>: which algorithm is best suited to solve the problem?</a:t>
            </a:r>
          </a:p>
          <a:p>
            <a:pPr marL="457200" indent="-457200">
              <a:buClr>
                <a:schemeClr val="tx2"/>
              </a:buClr>
              <a:buFont typeface="Wingdings" pitchFamily="2" charset="2"/>
              <a:buChar char="§"/>
            </a:pPr>
            <a:r>
              <a:rPr lang="en-US" sz="2400" i="1" dirty="0">
                <a:solidFill>
                  <a:srgbClr val="FD7272"/>
                </a:solidFill>
                <a:latin typeface="+mj-lt"/>
                <a:ea typeface="Amazon Ember Light" panose="020B0403020204020204" pitchFamily="34" charset="0"/>
                <a:cs typeface="Amazon Ember Light" panose="020B0403020204020204" pitchFamily="34" charset="0"/>
              </a:rPr>
              <a:t>Data preprocessing</a:t>
            </a:r>
            <a:r>
              <a:rPr lang="en-US" sz="2400" dirty="0">
                <a:latin typeface="+mj-lt"/>
              </a:rPr>
              <a:t>: how should data be prepared for best results?</a:t>
            </a:r>
          </a:p>
          <a:p>
            <a:pPr marL="457200" indent="-457200">
              <a:buClr>
                <a:schemeClr val="tx2"/>
              </a:buClr>
              <a:buFont typeface="Wingdings" pitchFamily="2" charset="2"/>
              <a:buChar char="§"/>
            </a:pPr>
            <a:r>
              <a:rPr lang="en-US" sz="2400" i="1" dirty="0">
                <a:solidFill>
                  <a:srgbClr val="FD7272"/>
                </a:solidFill>
                <a:latin typeface="+mj-lt"/>
                <a:ea typeface="Amazon Ember Light" panose="020B0403020204020204" pitchFamily="34" charset="0"/>
                <a:cs typeface="Amazon Ember Light" panose="020B0403020204020204" pitchFamily="34" charset="0"/>
              </a:rPr>
              <a:t>Hyperparameter tuning</a:t>
            </a:r>
            <a:r>
              <a:rPr lang="en-US" sz="2400" dirty="0">
                <a:latin typeface="+mj-lt"/>
              </a:rPr>
              <a:t>: what is the optimal set of training parameters?</a:t>
            </a:r>
          </a:p>
          <a:p>
            <a:endParaRPr lang="en-US" dirty="0">
              <a:latin typeface="+mj-lt"/>
            </a:endParaRPr>
          </a:p>
          <a:p>
            <a:r>
              <a:rPr lang="en-US" dirty="0">
                <a:latin typeface="+mj-lt"/>
              </a:rPr>
              <a:t>Supported </a:t>
            </a:r>
            <a:r>
              <a:rPr lang="en-US" dirty="0">
                <a:solidFill>
                  <a:srgbClr val="FD7272"/>
                </a:solidFill>
                <a:latin typeface="+mj-lt"/>
                <a:ea typeface="Amazon Ember Light" panose="020B0403020204020204" pitchFamily="34" charset="0"/>
                <a:cs typeface="Amazon Ember Light" panose="020B0403020204020204" pitchFamily="34" charset="0"/>
              </a:rPr>
              <a:t>algorithms</a:t>
            </a:r>
            <a:r>
              <a:rPr lang="en-US" dirty="0">
                <a:latin typeface="+mj-lt"/>
              </a:rPr>
              <a:t> at launch: </a:t>
            </a:r>
          </a:p>
          <a:p>
            <a:r>
              <a:rPr lang="en-US" dirty="0">
                <a:latin typeface="+mj-lt"/>
              </a:rPr>
              <a:t>	Linear Learner, </a:t>
            </a:r>
            <a:r>
              <a:rPr lang="en-US" dirty="0" err="1">
                <a:latin typeface="+mj-lt"/>
              </a:rPr>
              <a:t>XGBoost</a:t>
            </a:r>
            <a:endParaRPr lang="en-US" dirty="0">
              <a:latin typeface="+mj-lt"/>
            </a:endParaRPr>
          </a:p>
          <a:p>
            <a:pPr marL="1129535" lvl="2" indent="-457209">
              <a:buFont typeface="Arial" panose="020B0604020202020204" pitchFamily="34" charset="0"/>
              <a:buChar char="•"/>
            </a:pPr>
            <a:endParaRPr lang="en-US" dirty="0">
              <a:latin typeface="+mj-lt"/>
            </a:endParaRPr>
          </a:p>
        </p:txBody>
      </p:sp>
    </p:spTree>
    <p:extLst>
      <p:ext uri="{BB962C8B-B14F-4D97-AF65-F5344CB8AC3E}">
        <p14:creationId xmlns:p14="http://schemas.microsoft.com/office/powerpoint/2010/main" val="3756698712"/>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1A41D-5233-384A-BFCB-D55A3D0FE76E}"/>
              </a:ext>
            </a:extLst>
          </p:cNvPr>
          <p:cNvSpPr>
            <a:spLocks noGrp="1"/>
          </p:cNvSpPr>
          <p:nvPr>
            <p:ph type="title"/>
          </p:nvPr>
        </p:nvSpPr>
        <p:spPr/>
        <p:txBody>
          <a:bodyPr/>
          <a:lstStyle/>
          <a:p>
            <a:r>
              <a:rPr lang="en-US" dirty="0" err="1"/>
              <a:t>AutoGluon</a:t>
            </a:r>
            <a:endParaRPr lang="en-US" dirty="0"/>
          </a:p>
        </p:txBody>
      </p:sp>
      <p:pic>
        <p:nvPicPr>
          <p:cNvPr id="1026" name="Picture 2" descr="AutoGluoncover.png">
            <a:extLst>
              <a:ext uri="{FF2B5EF4-FFF2-40B4-BE49-F238E27FC236}">
                <a16:creationId xmlns:a16="http://schemas.microsoft.com/office/drawing/2014/main" id="{E040AABB-C721-4046-ABB0-C3FF6B9EE3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09933" y="3682999"/>
            <a:ext cx="6858000" cy="385762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FCA0537B-6B6B-4B47-BA9C-3B9128FF775D}"/>
              </a:ext>
            </a:extLst>
          </p:cNvPr>
          <p:cNvSpPr txBox="1"/>
          <p:nvPr/>
        </p:nvSpPr>
        <p:spPr>
          <a:xfrm>
            <a:off x="366984" y="1075266"/>
            <a:ext cx="14000949" cy="1421928"/>
          </a:xfrm>
          <a:prstGeom prst="rect">
            <a:avLst/>
          </a:prstGeom>
          <a:noFill/>
        </p:spPr>
        <p:txBody>
          <a:bodyPr wrap="none" rtlCol="0">
            <a:spAutoFit/>
          </a:bodyPr>
          <a:lstStyle/>
          <a:p>
            <a:r>
              <a:rPr lang="en-US" i="1" dirty="0" err="1"/>
              <a:t>AutoGluon</a:t>
            </a:r>
            <a:r>
              <a:rPr lang="en-US" dirty="0"/>
              <a:t> enables easy-to-use and easy-to-extend </a:t>
            </a:r>
            <a:r>
              <a:rPr lang="en-US" dirty="0" err="1"/>
              <a:t>AutoML</a:t>
            </a:r>
            <a:r>
              <a:rPr lang="en-US" dirty="0"/>
              <a:t> with a focus on </a:t>
            </a:r>
          </a:p>
          <a:p>
            <a:r>
              <a:rPr lang="en-US" dirty="0"/>
              <a:t>automated stack </a:t>
            </a:r>
            <a:r>
              <a:rPr lang="en-US" dirty="0" err="1"/>
              <a:t>ensembling</a:t>
            </a:r>
            <a:r>
              <a:rPr lang="en-US" dirty="0"/>
              <a:t>, deep learning, and real-world applications spanning </a:t>
            </a:r>
          </a:p>
          <a:p>
            <a:r>
              <a:rPr lang="en-US" dirty="0"/>
              <a:t>image, text, and tabular data. </a:t>
            </a:r>
            <a:endParaRPr lang="en-US" sz="29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4" name="TextBox 3">
            <a:extLst>
              <a:ext uri="{FF2B5EF4-FFF2-40B4-BE49-F238E27FC236}">
                <a16:creationId xmlns:a16="http://schemas.microsoft.com/office/drawing/2014/main" id="{854B9915-E9BE-4C03-9612-B47162E4D287}"/>
              </a:ext>
            </a:extLst>
          </p:cNvPr>
          <p:cNvSpPr txBox="1"/>
          <p:nvPr/>
        </p:nvSpPr>
        <p:spPr>
          <a:xfrm>
            <a:off x="355554" y="3164987"/>
            <a:ext cx="6948216" cy="4893647"/>
          </a:xfrm>
          <a:prstGeom prst="rect">
            <a:avLst/>
          </a:prstGeom>
          <a:noFill/>
        </p:spPr>
        <p:txBody>
          <a:bodyPr wrap="square" rtlCol="0">
            <a:spAutoFit/>
          </a:bodyPr>
          <a:lstStyle/>
          <a:p>
            <a:pPr marL="457200" indent="-457200">
              <a:buFont typeface="Arial" panose="020B0604020202020204" pitchFamily="34" charset="0"/>
              <a:buChar char="•"/>
            </a:pPr>
            <a:r>
              <a:rPr lang="en-US" sz="2400" dirty="0"/>
              <a:t>Quickly prototype deep learning and classical ML solutions for your raw data with a few lines of code.</a:t>
            </a:r>
          </a:p>
          <a:p>
            <a:pPr marL="457200" indent="-457200">
              <a:buFont typeface="Arial" panose="020B0604020202020204" pitchFamily="34" charset="0"/>
              <a:buChar char="•"/>
            </a:pPr>
            <a:r>
              <a:rPr lang="en-US" sz="2400" dirty="0"/>
              <a:t>Automatically utilize state-of-the-art techniques (where appropriate) without expert knowledge.</a:t>
            </a:r>
          </a:p>
          <a:p>
            <a:pPr marL="457200" indent="-457200">
              <a:buFont typeface="Arial" panose="020B0604020202020204" pitchFamily="34" charset="0"/>
              <a:buChar char="•"/>
            </a:pPr>
            <a:r>
              <a:rPr lang="en-US" sz="2400" dirty="0"/>
              <a:t>Leverage automatic hyperparameter tuning, model selection/</a:t>
            </a:r>
            <a:r>
              <a:rPr lang="en-US" sz="2400" dirty="0" err="1"/>
              <a:t>ensembling</a:t>
            </a:r>
            <a:r>
              <a:rPr lang="en-US" sz="2400" dirty="0"/>
              <a:t>, architecture search, and data processing.</a:t>
            </a:r>
          </a:p>
          <a:p>
            <a:pPr marL="457200" indent="-457200">
              <a:buFont typeface="Arial" panose="020B0604020202020204" pitchFamily="34" charset="0"/>
              <a:buChar char="•"/>
            </a:pPr>
            <a:r>
              <a:rPr lang="en-US" sz="2400" dirty="0"/>
              <a:t>Easily improve/tune your bespoke models and data pipelines, or customize </a:t>
            </a:r>
            <a:r>
              <a:rPr lang="en-US" sz="2400" i="1" dirty="0" err="1"/>
              <a:t>AutoGluon</a:t>
            </a:r>
            <a:r>
              <a:rPr lang="en-US" sz="2400" dirty="0"/>
              <a:t> for your use-case.</a:t>
            </a:r>
          </a:p>
          <a:p>
            <a:pPr marL="457200" indent="-457200" algn="l">
              <a:buFont typeface="Arial" panose="020B0604020202020204" pitchFamily="34" charset="0"/>
              <a:buChar char="•"/>
            </a:pPr>
            <a:endParaRPr lang="en-US" sz="2400" dirty="0" err="1">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667451030"/>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1A41D-5233-384A-BFCB-D55A3D0FE76E}"/>
              </a:ext>
            </a:extLst>
          </p:cNvPr>
          <p:cNvSpPr>
            <a:spLocks noGrp="1"/>
          </p:cNvSpPr>
          <p:nvPr>
            <p:ph type="title"/>
          </p:nvPr>
        </p:nvSpPr>
        <p:spPr/>
        <p:txBody>
          <a:bodyPr/>
          <a:lstStyle/>
          <a:p>
            <a:r>
              <a:rPr lang="en-US" dirty="0" err="1"/>
              <a:t>AutoGluon</a:t>
            </a:r>
            <a:endParaRPr lang="en-US" dirty="0"/>
          </a:p>
        </p:txBody>
      </p:sp>
      <p:pic>
        <p:nvPicPr>
          <p:cNvPr id="5" name="Picture 4">
            <a:extLst>
              <a:ext uri="{FF2B5EF4-FFF2-40B4-BE49-F238E27FC236}">
                <a16:creationId xmlns:a16="http://schemas.microsoft.com/office/drawing/2014/main" id="{F7A3E4BA-9C9B-4E36-BC09-FCE739B619EE}"/>
              </a:ext>
            </a:extLst>
          </p:cNvPr>
          <p:cNvPicPr>
            <a:picLocks noChangeAspect="1"/>
          </p:cNvPicPr>
          <p:nvPr/>
        </p:nvPicPr>
        <p:blipFill>
          <a:blip r:embed="rId3"/>
          <a:stretch>
            <a:fillRect/>
          </a:stretch>
        </p:blipFill>
        <p:spPr>
          <a:xfrm>
            <a:off x="765848" y="1285480"/>
            <a:ext cx="13098703" cy="5658640"/>
          </a:xfrm>
          <a:prstGeom prst="rect">
            <a:avLst/>
          </a:prstGeom>
        </p:spPr>
      </p:pic>
    </p:spTree>
    <p:extLst>
      <p:ext uri="{BB962C8B-B14F-4D97-AF65-F5344CB8AC3E}">
        <p14:creationId xmlns:p14="http://schemas.microsoft.com/office/powerpoint/2010/main" val="1825446527"/>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5C9CE78-BEB9-544A-8ACC-ACBEDF91DA85}"/>
              </a:ext>
            </a:extLst>
          </p:cNvPr>
          <p:cNvSpPr>
            <a:spLocks noGrp="1"/>
          </p:cNvSpPr>
          <p:nvPr>
            <p:ph type="body" sz="quarter" idx="12"/>
          </p:nvPr>
        </p:nvSpPr>
        <p:spPr>
          <a:xfrm>
            <a:off x="747132" y="2915921"/>
            <a:ext cx="14094155" cy="1298024"/>
          </a:xfrm>
        </p:spPr>
        <p:txBody>
          <a:bodyPr/>
          <a:lstStyle/>
          <a:p>
            <a:r>
              <a:rPr lang="en-US" dirty="0"/>
              <a:t>Getting started with </a:t>
            </a:r>
            <a:r>
              <a:rPr lang="en-US" dirty="0" err="1"/>
              <a:t>SageMaker</a:t>
            </a:r>
            <a:endParaRPr lang="en-US" dirty="0"/>
          </a:p>
        </p:txBody>
      </p:sp>
    </p:spTree>
    <p:extLst>
      <p:ext uri="{BB962C8B-B14F-4D97-AF65-F5344CB8AC3E}">
        <p14:creationId xmlns:p14="http://schemas.microsoft.com/office/powerpoint/2010/main" val="342229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076823-D655-9342-AD59-E21DF1A1F8D5}"/>
              </a:ext>
            </a:extLst>
          </p:cNvPr>
          <p:cNvSpPr>
            <a:spLocks noGrp="1"/>
          </p:cNvSpPr>
          <p:nvPr>
            <p:ph type="title"/>
          </p:nvPr>
        </p:nvSpPr>
        <p:spPr/>
        <p:txBody>
          <a:bodyPr/>
          <a:lstStyle/>
          <a:p>
            <a:r>
              <a:rPr lang="en-US" dirty="0"/>
              <a:t> </a:t>
            </a:r>
            <a:br>
              <a:rPr lang="en-US" dirty="0"/>
            </a:br>
            <a:r>
              <a:rPr lang="en-US" dirty="0"/>
              <a:t>SageMaker JumpStart</a:t>
            </a:r>
          </a:p>
        </p:txBody>
      </p:sp>
      <p:sp>
        <p:nvSpPr>
          <p:cNvPr id="5" name="Text Placeholder 4">
            <a:extLst>
              <a:ext uri="{FF2B5EF4-FFF2-40B4-BE49-F238E27FC236}">
                <a16:creationId xmlns:a16="http://schemas.microsoft.com/office/drawing/2014/main" id="{C896083B-9813-46B4-8B7D-3F75E8D3934F}"/>
              </a:ext>
            </a:extLst>
          </p:cNvPr>
          <p:cNvSpPr>
            <a:spLocks noGrp="1"/>
          </p:cNvSpPr>
          <p:nvPr>
            <p:ph type="body" sz="quarter" idx="11"/>
          </p:nvPr>
        </p:nvSpPr>
        <p:spPr/>
        <p:txBody>
          <a:bodyPr/>
          <a:lstStyle/>
          <a:p>
            <a:r>
              <a:rPr lang="en-US" dirty="0"/>
              <a:t>Easily and quickly bring machine learning applications to market</a:t>
            </a:r>
          </a:p>
        </p:txBody>
      </p:sp>
      <p:sp>
        <p:nvSpPr>
          <p:cNvPr id="36" name="Text Placeholder 35">
            <a:extLst>
              <a:ext uri="{FF2B5EF4-FFF2-40B4-BE49-F238E27FC236}">
                <a16:creationId xmlns:a16="http://schemas.microsoft.com/office/drawing/2014/main" id="{AEA84965-2236-4DF1-B4D3-6A1C572BFE13}"/>
              </a:ext>
            </a:extLst>
          </p:cNvPr>
          <p:cNvSpPr>
            <a:spLocks noGrp="1"/>
          </p:cNvSpPr>
          <p:nvPr>
            <p:ph type="body" sz="quarter" idx="12"/>
          </p:nvPr>
        </p:nvSpPr>
        <p:spPr/>
        <p:txBody>
          <a:bodyPr/>
          <a:lstStyle/>
          <a:p>
            <a:r>
              <a:rPr lang="en-US" dirty="0"/>
              <a:t>Solutions can be used out-of-the-box or can be customized for a specific business problem</a:t>
            </a:r>
          </a:p>
        </p:txBody>
      </p:sp>
      <p:sp>
        <p:nvSpPr>
          <p:cNvPr id="20" name="Text Placeholder 19">
            <a:extLst>
              <a:ext uri="{FF2B5EF4-FFF2-40B4-BE49-F238E27FC236}">
                <a16:creationId xmlns:a16="http://schemas.microsoft.com/office/drawing/2014/main" id="{E91E30AC-D94B-476C-BB96-836ABB8A8A71}"/>
              </a:ext>
            </a:extLst>
          </p:cNvPr>
          <p:cNvSpPr>
            <a:spLocks noGrp="1"/>
          </p:cNvSpPr>
          <p:nvPr>
            <p:ph type="body" sz="quarter" idx="13"/>
          </p:nvPr>
        </p:nvSpPr>
        <p:spPr/>
        <p:txBody>
          <a:bodyPr/>
          <a:lstStyle/>
          <a:p>
            <a:r>
              <a:rPr lang="en-US" altLang="en-US" dirty="0"/>
              <a:t>15+ pre-built solutions for common ML use cases</a:t>
            </a:r>
          </a:p>
        </p:txBody>
      </p:sp>
      <p:sp>
        <p:nvSpPr>
          <p:cNvPr id="37" name="Text Placeholder 36">
            <a:extLst>
              <a:ext uri="{FF2B5EF4-FFF2-40B4-BE49-F238E27FC236}">
                <a16:creationId xmlns:a16="http://schemas.microsoft.com/office/drawing/2014/main" id="{F4CC5D03-FC9A-4CEC-9F99-1A7FCB12733C}"/>
              </a:ext>
            </a:extLst>
          </p:cNvPr>
          <p:cNvSpPr>
            <a:spLocks noGrp="1"/>
          </p:cNvSpPr>
          <p:nvPr>
            <p:ph type="body" sz="quarter" idx="14"/>
          </p:nvPr>
        </p:nvSpPr>
        <p:spPr/>
        <p:txBody>
          <a:bodyPr/>
          <a:lstStyle/>
          <a:p>
            <a:r>
              <a:rPr lang="en-US" dirty="0"/>
              <a:t>Use one-click deployable ML models and algorithms from popular </a:t>
            </a:r>
            <a:br>
              <a:rPr lang="en-US" dirty="0"/>
            </a:br>
            <a:r>
              <a:rPr lang="en-US" dirty="0"/>
              <a:t>model zoos</a:t>
            </a:r>
          </a:p>
          <a:p>
            <a:endParaRPr lang="en-US" dirty="0"/>
          </a:p>
        </p:txBody>
      </p:sp>
      <p:sp>
        <p:nvSpPr>
          <p:cNvPr id="22" name="Text Placeholder 21">
            <a:extLst>
              <a:ext uri="{FF2B5EF4-FFF2-40B4-BE49-F238E27FC236}">
                <a16:creationId xmlns:a16="http://schemas.microsoft.com/office/drawing/2014/main" id="{117480AE-C0C9-4F9F-BAE2-8C4F95B7E12A}"/>
              </a:ext>
            </a:extLst>
          </p:cNvPr>
          <p:cNvSpPr>
            <a:spLocks noGrp="1"/>
          </p:cNvSpPr>
          <p:nvPr>
            <p:ph type="body" sz="quarter" idx="15"/>
          </p:nvPr>
        </p:nvSpPr>
        <p:spPr>
          <a:xfrm>
            <a:off x="7317284" y="3303523"/>
            <a:ext cx="6581592" cy="392606"/>
          </a:xfrm>
        </p:spPr>
        <p:txBody>
          <a:bodyPr/>
          <a:lstStyle/>
          <a:p>
            <a:r>
              <a:rPr lang="en-US" dirty="0"/>
              <a:t>Accelerate time to deploy over 150 open source models </a:t>
            </a:r>
          </a:p>
        </p:txBody>
      </p:sp>
      <p:sp>
        <p:nvSpPr>
          <p:cNvPr id="38" name="Text Placeholder 37">
            <a:extLst>
              <a:ext uri="{FF2B5EF4-FFF2-40B4-BE49-F238E27FC236}">
                <a16:creationId xmlns:a16="http://schemas.microsoft.com/office/drawing/2014/main" id="{C94566F0-12BF-471F-8277-7DB93C19F0A7}"/>
              </a:ext>
            </a:extLst>
          </p:cNvPr>
          <p:cNvSpPr>
            <a:spLocks noGrp="1"/>
          </p:cNvSpPr>
          <p:nvPr>
            <p:ph type="body" sz="quarter" idx="16"/>
          </p:nvPr>
        </p:nvSpPr>
        <p:spPr/>
        <p:txBody>
          <a:bodyPr/>
          <a:lstStyle/>
          <a:p>
            <a:r>
              <a:rPr lang="en-US" dirty="0"/>
              <a:t>Easily bring ML applications to market using pre-built solutions, ML models, and algorithms from popular model zoos, and getting started content</a:t>
            </a:r>
          </a:p>
        </p:txBody>
      </p:sp>
      <p:sp>
        <p:nvSpPr>
          <p:cNvPr id="24" name="Text Placeholder 23">
            <a:extLst>
              <a:ext uri="{FF2B5EF4-FFF2-40B4-BE49-F238E27FC236}">
                <a16:creationId xmlns:a16="http://schemas.microsoft.com/office/drawing/2014/main" id="{E45046FC-A159-49F0-B176-5A36EBB44A4A}"/>
              </a:ext>
            </a:extLst>
          </p:cNvPr>
          <p:cNvSpPr>
            <a:spLocks noGrp="1"/>
          </p:cNvSpPr>
          <p:nvPr>
            <p:ph type="body" sz="quarter" idx="17"/>
          </p:nvPr>
        </p:nvSpPr>
        <p:spPr/>
        <p:txBody>
          <a:bodyPr/>
          <a:lstStyle/>
          <a:p>
            <a:r>
              <a:rPr lang="en-US" altLang="en-US" dirty="0"/>
              <a:t>Get started with just a few clicks</a:t>
            </a:r>
          </a:p>
        </p:txBody>
      </p:sp>
      <p:grpSp>
        <p:nvGrpSpPr>
          <p:cNvPr id="58" name="Graphic 238">
            <a:extLst>
              <a:ext uri="{FF2B5EF4-FFF2-40B4-BE49-F238E27FC236}">
                <a16:creationId xmlns:a16="http://schemas.microsoft.com/office/drawing/2014/main" id="{91AB4BE3-F1B4-804A-A59D-1ABE4DF118B8}"/>
              </a:ext>
            </a:extLst>
          </p:cNvPr>
          <p:cNvGrpSpPr/>
          <p:nvPr/>
        </p:nvGrpSpPr>
        <p:grpSpPr>
          <a:xfrm>
            <a:off x="5918423" y="1852417"/>
            <a:ext cx="902581" cy="937259"/>
            <a:chOff x="2171701" y="2838451"/>
            <a:chExt cx="457200" cy="457200"/>
          </a:xfrm>
        </p:grpSpPr>
        <p:sp>
          <p:nvSpPr>
            <p:cNvPr id="59" name="Freeform: Shape 679">
              <a:extLst>
                <a:ext uri="{FF2B5EF4-FFF2-40B4-BE49-F238E27FC236}">
                  <a16:creationId xmlns:a16="http://schemas.microsoft.com/office/drawing/2014/main" id="{416C9C17-7C2B-C742-B40D-F48DA845E60E}"/>
                </a:ext>
              </a:extLst>
            </p:cNvPr>
            <p:cNvSpPr/>
            <p:nvPr/>
          </p:nvSpPr>
          <p:spPr>
            <a:xfrm>
              <a:off x="2278777" y="2976502"/>
              <a:ext cx="243687" cy="167129"/>
            </a:xfrm>
            <a:custGeom>
              <a:avLst/>
              <a:gdLst>
                <a:gd name="connsiteX0" fmla="*/ 243688 w 243687"/>
                <a:gd name="connsiteY0" fmla="*/ 108836 h 167129"/>
                <a:gd name="connsiteX1" fmla="*/ 243688 w 243687"/>
                <a:gd name="connsiteY1" fmla="*/ 6858 h 167129"/>
                <a:gd name="connsiteX2" fmla="*/ 236830 w 243687"/>
                <a:gd name="connsiteY2" fmla="*/ 0 h 167129"/>
                <a:gd name="connsiteX3" fmla="*/ 6858 w 243687"/>
                <a:gd name="connsiteY3" fmla="*/ 0 h 167129"/>
                <a:gd name="connsiteX4" fmla="*/ 0 w 243687"/>
                <a:gd name="connsiteY4" fmla="*/ 6858 h 167129"/>
                <a:gd name="connsiteX5" fmla="*/ 0 w 243687"/>
                <a:gd name="connsiteY5" fmla="*/ 160271 h 167129"/>
                <a:gd name="connsiteX6" fmla="*/ 6858 w 243687"/>
                <a:gd name="connsiteY6" fmla="*/ 167129 h 167129"/>
                <a:gd name="connsiteX7" fmla="*/ 210678 w 243687"/>
                <a:gd name="connsiteY7" fmla="*/ 167129 h 167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3687" h="167129">
                  <a:moveTo>
                    <a:pt x="243688" y="108836"/>
                  </a:moveTo>
                  <a:lnTo>
                    <a:pt x="243688" y="6858"/>
                  </a:lnTo>
                  <a:cubicBezTo>
                    <a:pt x="243688" y="3070"/>
                    <a:pt x="240618" y="0"/>
                    <a:pt x="236830" y="0"/>
                  </a:cubicBezTo>
                  <a:lnTo>
                    <a:pt x="6858" y="0"/>
                  </a:lnTo>
                  <a:cubicBezTo>
                    <a:pt x="3070" y="0"/>
                    <a:pt x="0" y="3070"/>
                    <a:pt x="0" y="6858"/>
                  </a:cubicBezTo>
                  <a:lnTo>
                    <a:pt x="0" y="160271"/>
                  </a:lnTo>
                  <a:cubicBezTo>
                    <a:pt x="0" y="164059"/>
                    <a:pt x="3070" y="167129"/>
                    <a:pt x="6858" y="167129"/>
                  </a:cubicBezTo>
                  <a:lnTo>
                    <a:pt x="210678" y="167129"/>
                  </a:lnTo>
                </a:path>
              </a:pathLst>
            </a:custGeom>
            <a:noFill/>
            <a:ln w="12700" cap="flat">
              <a:solidFill>
                <a:srgbClr val="F1F2F2"/>
              </a:solidFill>
              <a:prstDash val="solid"/>
              <a:round/>
            </a:ln>
          </p:spPr>
          <p:txBody>
            <a:bodyPr rtlCol="0" anchor="ctr"/>
            <a:lstStyle/>
            <a:p>
              <a:pPr defTabSz="1097280">
                <a:defRPr/>
              </a:pPr>
              <a:endParaRPr lang="en-US">
                <a:solidFill>
                  <a:srgbClr val="FFFFFF"/>
                </a:solidFill>
                <a:latin typeface="Amazon Ember"/>
              </a:endParaRPr>
            </a:p>
          </p:txBody>
        </p:sp>
        <p:sp>
          <p:nvSpPr>
            <p:cNvPr id="60" name="Freeform: Shape 680">
              <a:extLst>
                <a:ext uri="{FF2B5EF4-FFF2-40B4-BE49-F238E27FC236}">
                  <a16:creationId xmlns:a16="http://schemas.microsoft.com/office/drawing/2014/main" id="{569B0693-CF92-CF47-8CFF-B05847B9DDA4}"/>
                </a:ext>
              </a:extLst>
            </p:cNvPr>
            <p:cNvSpPr/>
            <p:nvPr/>
          </p:nvSpPr>
          <p:spPr>
            <a:xfrm>
              <a:off x="2262272" y="2960089"/>
              <a:ext cx="276605" cy="202699"/>
            </a:xfrm>
            <a:custGeom>
              <a:avLst/>
              <a:gdLst>
                <a:gd name="connsiteX0" fmla="*/ 276606 w 276605"/>
                <a:gd name="connsiteY0" fmla="*/ 132359 h 202699"/>
                <a:gd name="connsiteX1" fmla="*/ 276606 w 276605"/>
                <a:gd name="connsiteY1" fmla="*/ 6858 h 202699"/>
                <a:gd name="connsiteX2" fmla="*/ 269748 w 276605"/>
                <a:gd name="connsiteY2" fmla="*/ 0 h 202699"/>
                <a:gd name="connsiteX3" fmla="*/ 6858 w 276605"/>
                <a:gd name="connsiteY3" fmla="*/ 0 h 202699"/>
                <a:gd name="connsiteX4" fmla="*/ 0 w 276605"/>
                <a:gd name="connsiteY4" fmla="*/ 6858 h 202699"/>
                <a:gd name="connsiteX5" fmla="*/ 0 w 276605"/>
                <a:gd name="connsiteY5" fmla="*/ 195842 h 202699"/>
                <a:gd name="connsiteX6" fmla="*/ 6858 w 276605"/>
                <a:gd name="connsiteY6" fmla="*/ 202700 h 202699"/>
                <a:gd name="connsiteX7" fmla="*/ 229857 w 276605"/>
                <a:gd name="connsiteY7" fmla="*/ 202700 h 202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6605" h="202699">
                  <a:moveTo>
                    <a:pt x="276606" y="132359"/>
                  </a:moveTo>
                  <a:lnTo>
                    <a:pt x="276606" y="6858"/>
                  </a:lnTo>
                  <a:cubicBezTo>
                    <a:pt x="276606" y="3070"/>
                    <a:pt x="273536" y="0"/>
                    <a:pt x="269748" y="0"/>
                  </a:cubicBezTo>
                  <a:lnTo>
                    <a:pt x="6858" y="0"/>
                  </a:lnTo>
                  <a:cubicBezTo>
                    <a:pt x="3070" y="0"/>
                    <a:pt x="0" y="3070"/>
                    <a:pt x="0" y="6858"/>
                  </a:cubicBezTo>
                  <a:lnTo>
                    <a:pt x="0" y="195842"/>
                  </a:lnTo>
                  <a:cubicBezTo>
                    <a:pt x="0" y="199630"/>
                    <a:pt x="3070" y="202700"/>
                    <a:pt x="6858" y="202700"/>
                  </a:cubicBezTo>
                  <a:lnTo>
                    <a:pt x="229857" y="202700"/>
                  </a:lnTo>
                </a:path>
              </a:pathLst>
            </a:custGeom>
            <a:noFill/>
            <a:ln w="12700" cap="flat">
              <a:solidFill>
                <a:srgbClr val="F1F2F2"/>
              </a:solidFill>
              <a:prstDash val="solid"/>
              <a:round/>
            </a:ln>
          </p:spPr>
          <p:txBody>
            <a:bodyPr rtlCol="0" anchor="ctr"/>
            <a:lstStyle/>
            <a:p>
              <a:pPr defTabSz="1097280">
                <a:defRPr/>
              </a:pPr>
              <a:endParaRPr lang="en-US">
                <a:solidFill>
                  <a:srgbClr val="FFFFFF"/>
                </a:solidFill>
                <a:latin typeface="Amazon Ember"/>
              </a:endParaRPr>
            </a:p>
          </p:txBody>
        </p:sp>
        <p:sp>
          <p:nvSpPr>
            <p:cNvPr id="61" name="Freeform: Shape 681">
              <a:extLst>
                <a:ext uri="{FF2B5EF4-FFF2-40B4-BE49-F238E27FC236}">
                  <a16:creationId xmlns:a16="http://schemas.microsoft.com/office/drawing/2014/main" id="{3C22547C-8967-CA4D-87EE-33F4E8E17AC8}"/>
                </a:ext>
              </a:extLst>
            </p:cNvPr>
            <p:cNvSpPr/>
            <p:nvPr/>
          </p:nvSpPr>
          <p:spPr>
            <a:xfrm>
              <a:off x="2232348" y="3162742"/>
              <a:ext cx="263964" cy="24597"/>
            </a:xfrm>
            <a:custGeom>
              <a:avLst/>
              <a:gdLst>
                <a:gd name="connsiteX0" fmla="*/ 263964 w 263964"/>
                <a:gd name="connsiteY0" fmla="*/ 24597 h 24597"/>
                <a:gd name="connsiteX1" fmla="*/ 19820 w 263964"/>
                <a:gd name="connsiteY1" fmla="*/ 24597 h 24597"/>
                <a:gd name="connsiteX2" fmla="*/ 0 w 263964"/>
                <a:gd name="connsiteY2" fmla="*/ 16002 h 24597"/>
                <a:gd name="connsiteX3" fmla="*/ 0 w 263964"/>
                <a:gd name="connsiteY3" fmla="*/ 0 h 24597"/>
                <a:gd name="connsiteX4" fmla="*/ 32850 w 263964"/>
                <a:gd name="connsiteY4" fmla="*/ 0 h 245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3964" h="24597">
                  <a:moveTo>
                    <a:pt x="263964" y="24597"/>
                  </a:moveTo>
                  <a:lnTo>
                    <a:pt x="19820" y="24597"/>
                  </a:lnTo>
                  <a:cubicBezTo>
                    <a:pt x="19820" y="24597"/>
                    <a:pt x="5486" y="24735"/>
                    <a:pt x="0" y="16002"/>
                  </a:cubicBezTo>
                  <a:lnTo>
                    <a:pt x="0" y="0"/>
                  </a:lnTo>
                  <a:lnTo>
                    <a:pt x="32850" y="0"/>
                  </a:lnTo>
                </a:path>
              </a:pathLst>
            </a:custGeom>
            <a:noFill/>
            <a:ln w="12700" cap="flat">
              <a:solidFill>
                <a:srgbClr val="F1F2F2"/>
              </a:solidFill>
              <a:prstDash val="solid"/>
              <a:round/>
            </a:ln>
          </p:spPr>
          <p:txBody>
            <a:bodyPr rtlCol="0" anchor="ctr"/>
            <a:lstStyle/>
            <a:p>
              <a:pPr defTabSz="1097280">
                <a:defRPr/>
              </a:pPr>
              <a:endParaRPr lang="en-US">
                <a:solidFill>
                  <a:srgbClr val="FFFFFF"/>
                </a:solidFill>
                <a:latin typeface="Amazon Ember"/>
              </a:endParaRPr>
            </a:p>
          </p:txBody>
        </p:sp>
        <p:sp>
          <p:nvSpPr>
            <p:cNvPr id="62" name="Freeform: Shape 682">
              <a:extLst>
                <a:ext uri="{FF2B5EF4-FFF2-40B4-BE49-F238E27FC236}">
                  <a16:creationId xmlns:a16="http://schemas.microsoft.com/office/drawing/2014/main" id="{87203875-49E7-E143-8EFA-BF99CF145B2F}"/>
                </a:ext>
              </a:extLst>
            </p:cNvPr>
            <p:cNvSpPr/>
            <p:nvPr/>
          </p:nvSpPr>
          <p:spPr>
            <a:xfrm>
              <a:off x="2485865" y="3082184"/>
              <a:ext cx="106733" cy="118780"/>
            </a:xfrm>
            <a:custGeom>
              <a:avLst/>
              <a:gdLst>
                <a:gd name="connsiteX0" fmla="*/ 65402 w 106733"/>
                <a:gd name="connsiteY0" fmla="*/ 55367 h 118780"/>
                <a:gd name="connsiteX1" fmla="*/ 102276 w 106733"/>
                <a:gd name="connsiteY1" fmla="*/ 99670 h 118780"/>
                <a:gd name="connsiteX2" fmla="*/ 79347 w 106733"/>
                <a:gd name="connsiteY2" fmla="*/ 118781 h 118780"/>
                <a:gd name="connsiteX3" fmla="*/ 42474 w 106733"/>
                <a:gd name="connsiteY3" fmla="*/ 74455 h 118780"/>
                <a:gd name="connsiteX4" fmla="*/ 25672 w 106733"/>
                <a:gd name="connsiteY4" fmla="*/ 113294 h 118780"/>
                <a:gd name="connsiteX5" fmla="*/ 0 w 106733"/>
                <a:gd name="connsiteY5" fmla="*/ 0 h 118780"/>
                <a:gd name="connsiteX6" fmla="*/ 106733 w 106733"/>
                <a:gd name="connsiteY6" fmla="*/ 45949 h 118780"/>
                <a:gd name="connsiteX7" fmla="*/ 65402 w 106733"/>
                <a:gd name="connsiteY7" fmla="*/ 55367 h 118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6733" h="118780">
                  <a:moveTo>
                    <a:pt x="65402" y="55367"/>
                  </a:moveTo>
                  <a:lnTo>
                    <a:pt x="102276" y="99670"/>
                  </a:lnTo>
                  <a:lnTo>
                    <a:pt x="79347" y="118781"/>
                  </a:lnTo>
                  <a:lnTo>
                    <a:pt x="42474" y="74455"/>
                  </a:lnTo>
                  <a:lnTo>
                    <a:pt x="25672" y="113294"/>
                  </a:lnTo>
                  <a:lnTo>
                    <a:pt x="0" y="0"/>
                  </a:lnTo>
                  <a:lnTo>
                    <a:pt x="106733" y="45949"/>
                  </a:lnTo>
                  <a:lnTo>
                    <a:pt x="65402" y="55367"/>
                  </a:lnTo>
                  <a:close/>
                </a:path>
              </a:pathLst>
            </a:custGeom>
            <a:noFill/>
            <a:ln w="12700" cap="flat">
              <a:solidFill>
                <a:srgbClr val="F1F2F2"/>
              </a:solidFill>
              <a:prstDash val="solid"/>
              <a:round/>
            </a:ln>
          </p:spPr>
          <p:txBody>
            <a:bodyPr rtlCol="0" anchor="ctr"/>
            <a:lstStyle/>
            <a:p>
              <a:pPr defTabSz="1097280">
                <a:defRPr/>
              </a:pPr>
              <a:endParaRPr lang="en-US">
                <a:solidFill>
                  <a:srgbClr val="FFFFFF"/>
                </a:solidFill>
                <a:latin typeface="Amazon Ember"/>
              </a:endParaRPr>
            </a:p>
          </p:txBody>
        </p:sp>
        <p:sp>
          <p:nvSpPr>
            <p:cNvPr id="63" name="Freeform: Shape 683">
              <a:extLst>
                <a:ext uri="{FF2B5EF4-FFF2-40B4-BE49-F238E27FC236}">
                  <a16:creationId xmlns:a16="http://schemas.microsoft.com/office/drawing/2014/main" id="{DC541DA8-7F60-EB4D-AD1A-FC5B63B1A584}"/>
                </a:ext>
              </a:extLst>
            </p:cNvPr>
            <p:cNvSpPr/>
            <p:nvPr/>
          </p:nvSpPr>
          <p:spPr>
            <a:xfrm>
              <a:off x="2295305" y="3009443"/>
              <a:ext cx="62956" cy="19156"/>
            </a:xfrm>
            <a:custGeom>
              <a:avLst/>
              <a:gdLst>
                <a:gd name="connsiteX0" fmla="*/ 0 w 62956"/>
                <a:gd name="connsiteY0" fmla="*/ 0 h 19156"/>
                <a:gd name="connsiteX1" fmla="*/ 62956 w 62956"/>
                <a:gd name="connsiteY1" fmla="*/ 0 h 19156"/>
                <a:gd name="connsiteX2" fmla="*/ 62956 w 62956"/>
                <a:gd name="connsiteY2" fmla="*/ 19157 h 19156"/>
                <a:gd name="connsiteX3" fmla="*/ 0 w 62956"/>
                <a:gd name="connsiteY3" fmla="*/ 19157 h 19156"/>
              </a:gdLst>
              <a:ahLst/>
              <a:cxnLst>
                <a:cxn ang="0">
                  <a:pos x="connsiteX0" y="connsiteY0"/>
                </a:cxn>
                <a:cxn ang="0">
                  <a:pos x="connsiteX1" y="connsiteY1"/>
                </a:cxn>
                <a:cxn ang="0">
                  <a:pos x="connsiteX2" y="connsiteY2"/>
                </a:cxn>
                <a:cxn ang="0">
                  <a:pos x="connsiteX3" y="connsiteY3"/>
                </a:cxn>
              </a:cxnLst>
              <a:rect l="l" t="t" r="r" b="b"/>
              <a:pathLst>
                <a:path w="62956" h="19156">
                  <a:moveTo>
                    <a:pt x="0" y="0"/>
                  </a:moveTo>
                  <a:lnTo>
                    <a:pt x="62956" y="0"/>
                  </a:lnTo>
                  <a:lnTo>
                    <a:pt x="62956" y="19157"/>
                  </a:lnTo>
                  <a:lnTo>
                    <a:pt x="0" y="19157"/>
                  </a:lnTo>
                  <a:close/>
                </a:path>
              </a:pathLst>
            </a:custGeom>
            <a:noFill/>
            <a:ln w="12700" cap="flat">
              <a:solidFill>
                <a:srgbClr val="F1F2F2"/>
              </a:solidFill>
              <a:prstDash val="solid"/>
              <a:round/>
            </a:ln>
          </p:spPr>
          <p:txBody>
            <a:bodyPr rtlCol="0" anchor="ctr"/>
            <a:lstStyle/>
            <a:p>
              <a:pPr defTabSz="1097280">
                <a:defRPr/>
              </a:pPr>
              <a:endParaRPr lang="en-US">
                <a:solidFill>
                  <a:srgbClr val="FFFFFF"/>
                </a:solidFill>
                <a:latin typeface="Amazon Ember"/>
              </a:endParaRPr>
            </a:p>
          </p:txBody>
        </p:sp>
        <p:sp>
          <p:nvSpPr>
            <p:cNvPr id="64" name="Freeform: Shape 684">
              <a:extLst>
                <a:ext uri="{FF2B5EF4-FFF2-40B4-BE49-F238E27FC236}">
                  <a16:creationId xmlns:a16="http://schemas.microsoft.com/office/drawing/2014/main" id="{F03F7147-174F-8441-9F9B-6AA8CD4A0F8E}"/>
                </a:ext>
              </a:extLst>
            </p:cNvPr>
            <p:cNvSpPr/>
            <p:nvPr/>
          </p:nvSpPr>
          <p:spPr>
            <a:xfrm>
              <a:off x="2295305" y="3045013"/>
              <a:ext cx="62956" cy="19156"/>
            </a:xfrm>
            <a:custGeom>
              <a:avLst/>
              <a:gdLst>
                <a:gd name="connsiteX0" fmla="*/ 0 w 62956"/>
                <a:gd name="connsiteY0" fmla="*/ 0 h 19156"/>
                <a:gd name="connsiteX1" fmla="*/ 62956 w 62956"/>
                <a:gd name="connsiteY1" fmla="*/ 0 h 19156"/>
                <a:gd name="connsiteX2" fmla="*/ 62956 w 62956"/>
                <a:gd name="connsiteY2" fmla="*/ 19157 h 19156"/>
                <a:gd name="connsiteX3" fmla="*/ 0 w 62956"/>
                <a:gd name="connsiteY3" fmla="*/ 19157 h 19156"/>
              </a:gdLst>
              <a:ahLst/>
              <a:cxnLst>
                <a:cxn ang="0">
                  <a:pos x="connsiteX0" y="connsiteY0"/>
                </a:cxn>
                <a:cxn ang="0">
                  <a:pos x="connsiteX1" y="connsiteY1"/>
                </a:cxn>
                <a:cxn ang="0">
                  <a:pos x="connsiteX2" y="connsiteY2"/>
                </a:cxn>
                <a:cxn ang="0">
                  <a:pos x="connsiteX3" y="connsiteY3"/>
                </a:cxn>
              </a:cxnLst>
              <a:rect l="l" t="t" r="r" b="b"/>
              <a:pathLst>
                <a:path w="62956" h="19156">
                  <a:moveTo>
                    <a:pt x="0" y="0"/>
                  </a:moveTo>
                  <a:lnTo>
                    <a:pt x="62956" y="0"/>
                  </a:lnTo>
                  <a:lnTo>
                    <a:pt x="62956" y="19157"/>
                  </a:lnTo>
                  <a:lnTo>
                    <a:pt x="0" y="19157"/>
                  </a:lnTo>
                  <a:close/>
                </a:path>
              </a:pathLst>
            </a:custGeom>
            <a:noFill/>
            <a:ln w="12700" cap="flat">
              <a:solidFill>
                <a:srgbClr val="F1F2F2"/>
              </a:solidFill>
              <a:prstDash val="solid"/>
              <a:round/>
            </a:ln>
          </p:spPr>
          <p:txBody>
            <a:bodyPr rtlCol="0" anchor="ctr"/>
            <a:lstStyle/>
            <a:p>
              <a:pPr defTabSz="1097280">
                <a:defRPr/>
              </a:pPr>
              <a:endParaRPr lang="en-US">
                <a:solidFill>
                  <a:srgbClr val="FFFFFF"/>
                </a:solidFill>
                <a:latin typeface="Amazon Ember"/>
              </a:endParaRPr>
            </a:p>
          </p:txBody>
        </p:sp>
        <p:sp>
          <p:nvSpPr>
            <p:cNvPr id="65" name="Freeform: Shape 685">
              <a:extLst>
                <a:ext uri="{FF2B5EF4-FFF2-40B4-BE49-F238E27FC236}">
                  <a16:creationId xmlns:a16="http://schemas.microsoft.com/office/drawing/2014/main" id="{2D2E819E-BACA-D54E-8AC5-D61FC85E976F}"/>
                </a:ext>
              </a:extLst>
            </p:cNvPr>
            <p:cNvSpPr/>
            <p:nvPr/>
          </p:nvSpPr>
          <p:spPr>
            <a:xfrm>
              <a:off x="2295305" y="3080881"/>
              <a:ext cx="62956" cy="19156"/>
            </a:xfrm>
            <a:custGeom>
              <a:avLst/>
              <a:gdLst>
                <a:gd name="connsiteX0" fmla="*/ 0 w 62956"/>
                <a:gd name="connsiteY0" fmla="*/ 0 h 19156"/>
                <a:gd name="connsiteX1" fmla="*/ 62956 w 62956"/>
                <a:gd name="connsiteY1" fmla="*/ 0 h 19156"/>
                <a:gd name="connsiteX2" fmla="*/ 62956 w 62956"/>
                <a:gd name="connsiteY2" fmla="*/ 19157 h 19156"/>
                <a:gd name="connsiteX3" fmla="*/ 0 w 62956"/>
                <a:gd name="connsiteY3" fmla="*/ 19157 h 19156"/>
              </a:gdLst>
              <a:ahLst/>
              <a:cxnLst>
                <a:cxn ang="0">
                  <a:pos x="connsiteX0" y="connsiteY0"/>
                </a:cxn>
                <a:cxn ang="0">
                  <a:pos x="connsiteX1" y="connsiteY1"/>
                </a:cxn>
                <a:cxn ang="0">
                  <a:pos x="connsiteX2" y="connsiteY2"/>
                </a:cxn>
                <a:cxn ang="0">
                  <a:pos x="connsiteX3" y="connsiteY3"/>
                </a:cxn>
              </a:cxnLst>
              <a:rect l="l" t="t" r="r" b="b"/>
              <a:pathLst>
                <a:path w="62956" h="19156">
                  <a:moveTo>
                    <a:pt x="0" y="0"/>
                  </a:moveTo>
                  <a:lnTo>
                    <a:pt x="62956" y="0"/>
                  </a:lnTo>
                  <a:lnTo>
                    <a:pt x="62956" y="19157"/>
                  </a:lnTo>
                  <a:lnTo>
                    <a:pt x="0" y="19157"/>
                  </a:lnTo>
                  <a:close/>
                </a:path>
              </a:pathLst>
            </a:custGeom>
            <a:noFill/>
            <a:ln w="12700" cap="flat">
              <a:solidFill>
                <a:srgbClr val="F1F2F2"/>
              </a:solidFill>
              <a:prstDash val="solid"/>
              <a:round/>
            </a:ln>
          </p:spPr>
          <p:txBody>
            <a:bodyPr rtlCol="0" anchor="ctr"/>
            <a:lstStyle/>
            <a:p>
              <a:pPr defTabSz="1097280">
                <a:defRPr/>
              </a:pPr>
              <a:endParaRPr lang="en-US">
                <a:solidFill>
                  <a:srgbClr val="FFFFFF"/>
                </a:solidFill>
                <a:latin typeface="Amazon Ember"/>
              </a:endParaRPr>
            </a:p>
          </p:txBody>
        </p:sp>
        <p:sp>
          <p:nvSpPr>
            <p:cNvPr id="66" name="Freeform: Shape 686">
              <a:extLst>
                <a:ext uri="{FF2B5EF4-FFF2-40B4-BE49-F238E27FC236}">
                  <a16:creationId xmlns:a16="http://schemas.microsoft.com/office/drawing/2014/main" id="{E09A0936-0261-D942-954D-21E2EB9C6E1A}"/>
                </a:ext>
              </a:extLst>
            </p:cNvPr>
            <p:cNvSpPr/>
            <p:nvPr/>
          </p:nvSpPr>
          <p:spPr>
            <a:xfrm>
              <a:off x="2378561" y="2997716"/>
              <a:ext cx="123512" cy="123695"/>
            </a:xfrm>
            <a:custGeom>
              <a:avLst/>
              <a:gdLst>
                <a:gd name="connsiteX0" fmla="*/ 103807 w 123512"/>
                <a:gd name="connsiteY0" fmla="*/ 75049 h 123695"/>
                <a:gd name="connsiteX1" fmla="*/ 122758 w 123512"/>
                <a:gd name="connsiteY1" fmla="*/ 71598 h 123695"/>
                <a:gd name="connsiteX2" fmla="*/ 123010 w 123512"/>
                <a:gd name="connsiteY2" fmla="*/ 67803 h 123695"/>
                <a:gd name="connsiteX3" fmla="*/ 123261 w 123512"/>
                <a:gd name="connsiteY3" fmla="*/ 64008 h 123695"/>
                <a:gd name="connsiteX4" fmla="*/ 123513 w 123512"/>
                <a:gd name="connsiteY4" fmla="*/ 60190 h 123695"/>
                <a:gd name="connsiteX5" fmla="*/ 105225 w 123512"/>
                <a:gd name="connsiteY5" fmla="*/ 54293 h 123695"/>
                <a:gd name="connsiteX6" fmla="*/ 100858 w 123512"/>
                <a:gd name="connsiteY6" fmla="*/ 41399 h 123695"/>
                <a:gd name="connsiteX7" fmla="*/ 111808 w 123512"/>
                <a:gd name="connsiteY7" fmla="*/ 25603 h 123695"/>
                <a:gd name="connsiteX8" fmla="*/ 109294 w 123512"/>
                <a:gd name="connsiteY8" fmla="*/ 22746 h 123695"/>
                <a:gd name="connsiteX9" fmla="*/ 106779 w 123512"/>
                <a:gd name="connsiteY9" fmla="*/ 19865 h 123695"/>
                <a:gd name="connsiteX10" fmla="*/ 104264 w 123512"/>
                <a:gd name="connsiteY10" fmla="*/ 17008 h 123695"/>
                <a:gd name="connsiteX11" fmla="*/ 87211 w 123512"/>
                <a:gd name="connsiteY11" fmla="*/ 25740 h 123695"/>
                <a:gd name="connsiteX12" fmla="*/ 74935 w 123512"/>
                <a:gd name="connsiteY12" fmla="*/ 19660 h 123695"/>
                <a:gd name="connsiteX13" fmla="*/ 71529 w 123512"/>
                <a:gd name="connsiteY13" fmla="*/ 754 h 123695"/>
                <a:gd name="connsiteX14" fmla="*/ 67734 w 123512"/>
                <a:gd name="connsiteY14" fmla="*/ 503 h 123695"/>
                <a:gd name="connsiteX15" fmla="*/ 63917 w 123512"/>
                <a:gd name="connsiteY15" fmla="*/ 251 h 123695"/>
                <a:gd name="connsiteX16" fmla="*/ 60122 w 123512"/>
                <a:gd name="connsiteY16" fmla="*/ 0 h 123695"/>
                <a:gd name="connsiteX17" fmla="*/ 54247 w 123512"/>
                <a:gd name="connsiteY17" fmla="*/ 18288 h 123695"/>
                <a:gd name="connsiteX18" fmla="*/ 41239 w 123512"/>
                <a:gd name="connsiteY18" fmla="*/ 22700 h 123695"/>
                <a:gd name="connsiteX19" fmla="*/ 25535 w 123512"/>
                <a:gd name="connsiteY19" fmla="*/ 11819 h 123695"/>
                <a:gd name="connsiteX20" fmla="*/ 22654 w 123512"/>
                <a:gd name="connsiteY20" fmla="*/ 14333 h 123695"/>
                <a:gd name="connsiteX21" fmla="*/ 19797 w 123512"/>
                <a:gd name="connsiteY21" fmla="*/ 16756 h 123695"/>
                <a:gd name="connsiteX22" fmla="*/ 16916 w 123512"/>
                <a:gd name="connsiteY22" fmla="*/ 19271 h 123695"/>
                <a:gd name="connsiteX23" fmla="*/ 25649 w 123512"/>
                <a:gd name="connsiteY23" fmla="*/ 36256 h 123695"/>
                <a:gd name="connsiteX24" fmla="*/ 19568 w 123512"/>
                <a:gd name="connsiteY24" fmla="*/ 48760 h 123695"/>
                <a:gd name="connsiteX25" fmla="*/ 754 w 123512"/>
                <a:gd name="connsiteY25" fmla="*/ 52167 h 123695"/>
                <a:gd name="connsiteX26" fmla="*/ 503 w 123512"/>
                <a:gd name="connsiteY26" fmla="*/ 55961 h 123695"/>
                <a:gd name="connsiteX27" fmla="*/ 251 w 123512"/>
                <a:gd name="connsiteY27" fmla="*/ 59779 h 123695"/>
                <a:gd name="connsiteX28" fmla="*/ 0 w 123512"/>
                <a:gd name="connsiteY28" fmla="*/ 63574 h 123695"/>
                <a:gd name="connsiteX29" fmla="*/ 18288 w 123512"/>
                <a:gd name="connsiteY29" fmla="*/ 69449 h 123695"/>
                <a:gd name="connsiteX30" fmla="*/ 22700 w 123512"/>
                <a:gd name="connsiteY30" fmla="*/ 82410 h 123695"/>
                <a:gd name="connsiteX31" fmla="*/ 11796 w 123512"/>
                <a:gd name="connsiteY31" fmla="*/ 98161 h 123695"/>
                <a:gd name="connsiteX32" fmla="*/ 14288 w 123512"/>
                <a:gd name="connsiteY32" fmla="*/ 101018 h 123695"/>
                <a:gd name="connsiteX33" fmla="*/ 16802 w 123512"/>
                <a:gd name="connsiteY33" fmla="*/ 103899 h 123695"/>
                <a:gd name="connsiteX34" fmla="*/ 19317 w 123512"/>
                <a:gd name="connsiteY34" fmla="*/ 106756 h 123695"/>
                <a:gd name="connsiteX35" fmla="*/ 36416 w 123512"/>
                <a:gd name="connsiteY35" fmla="*/ 98001 h 123695"/>
                <a:gd name="connsiteX36" fmla="*/ 48623 w 123512"/>
                <a:gd name="connsiteY36" fmla="*/ 104013 h 123695"/>
                <a:gd name="connsiteX37" fmla="*/ 52052 w 123512"/>
                <a:gd name="connsiteY37" fmla="*/ 122941 h 123695"/>
                <a:gd name="connsiteX38" fmla="*/ 55870 w 123512"/>
                <a:gd name="connsiteY38" fmla="*/ 123193 h 123695"/>
                <a:gd name="connsiteX39" fmla="*/ 59665 w 123512"/>
                <a:gd name="connsiteY39" fmla="*/ 123444 h 123695"/>
                <a:gd name="connsiteX40" fmla="*/ 63482 w 123512"/>
                <a:gd name="connsiteY40" fmla="*/ 123695 h 123695"/>
                <a:gd name="connsiteX41" fmla="*/ 69380 w 123512"/>
                <a:gd name="connsiteY41" fmla="*/ 105407 h 123695"/>
                <a:gd name="connsiteX42" fmla="*/ 82205 w 123512"/>
                <a:gd name="connsiteY42" fmla="*/ 101041 h 123695"/>
                <a:gd name="connsiteX43" fmla="*/ 98047 w 123512"/>
                <a:gd name="connsiteY43" fmla="*/ 112014 h 123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123512" h="123695">
                  <a:moveTo>
                    <a:pt x="103807" y="75049"/>
                  </a:moveTo>
                  <a:lnTo>
                    <a:pt x="122758" y="71598"/>
                  </a:lnTo>
                  <a:lnTo>
                    <a:pt x="123010" y="67803"/>
                  </a:lnTo>
                  <a:lnTo>
                    <a:pt x="123261" y="64008"/>
                  </a:lnTo>
                  <a:lnTo>
                    <a:pt x="123513" y="60190"/>
                  </a:lnTo>
                  <a:lnTo>
                    <a:pt x="105225" y="54293"/>
                  </a:lnTo>
                  <a:cubicBezTo>
                    <a:pt x="104443" y="49796"/>
                    <a:pt x="102968" y="45447"/>
                    <a:pt x="100858" y="41399"/>
                  </a:cubicBezTo>
                  <a:lnTo>
                    <a:pt x="111808" y="25603"/>
                  </a:lnTo>
                  <a:lnTo>
                    <a:pt x="109294" y="22746"/>
                  </a:lnTo>
                  <a:lnTo>
                    <a:pt x="106779" y="19865"/>
                  </a:lnTo>
                  <a:lnTo>
                    <a:pt x="104264" y="17008"/>
                  </a:lnTo>
                  <a:lnTo>
                    <a:pt x="87211" y="25740"/>
                  </a:lnTo>
                  <a:cubicBezTo>
                    <a:pt x="83462" y="23084"/>
                    <a:pt x="79320" y="21033"/>
                    <a:pt x="74935" y="19660"/>
                  </a:cubicBezTo>
                  <a:lnTo>
                    <a:pt x="71529" y="754"/>
                  </a:lnTo>
                  <a:lnTo>
                    <a:pt x="67734" y="503"/>
                  </a:lnTo>
                  <a:lnTo>
                    <a:pt x="63917" y="251"/>
                  </a:lnTo>
                  <a:lnTo>
                    <a:pt x="60122" y="0"/>
                  </a:lnTo>
                  <a:lnTo>
                    <a:pt x="54247" y="18288"/>
                  </a:lnTo>
                  <a:cubicBezTo>
                    <a:pt x="49707" y="19072"/>
                    <a:pt x="45320" y="20561"/>
                    <a:pt x="41239" y="22700"/>
                  </a:cubicBezTo>
                  <a:lnTo>
                    <a:pt x="25535" y="11819"/>
                  </a:lnTo>
                  <a:lnTo>
                    <a:pt x="22654" y="14333"/>
                  </a:lnTo>
                  <a:lnTo>
                    <a:pt x="19797" y="16756"/>
                  </a:lnTo>
                  <a:lnTo>
                    <a:pt x="16916" y="19271"/>
                  </a:lnTo>
                  <a:lnTo>
                    <a:pt x="25649" y="36256"/>
                  </a:lnTo>
                  <a:cubicBezTo>
                    <a:pt x="22972" y="40076"/>
                    <a:pt x="20920" y="44297"/>
                    <a:pt x="19568" y="48760"/>
                  </a:cubicBezTo>
                  <a:lnTo>
                    <a:pt x="754" y="52167"/>
                  </a:lnTo>
                  <a:lnTo>
                    <a:pt x="503" y="55961"/>
                  </a:lnTo>
                  <a:lnTo>
                    <a:pt x="251" y="59779"/>
                  </a:lnTo>
                  <a:lnTo>
                    <a:pt x="0" y="63574"/>
                  </a:lnTo>
                  <a:lnTo>
                    <a:pt x="18288" y="69449"/>
                  </a:lnTo>
                  <a:cubicBezTo>
                    <a:pt x="19072" y="73973"/>
                    <a:pt x="20561" y="78346"/>
                    <a:pt x="22700" y="82410"/>
                  </a:cubicBezTo>
                  <a:lnTo>
                    <a:pt x="11796" y="98161"/>
                  </a:lnTo>
                  <a:lnTo>
                    <a:pt x="14288" y="101018"/>
                  </a:lnTo>
                  <a:lnTo>
                    <a:pt x="16802" y="103899"/>
                  </a:lnTo>
                  <a:lnTo>
                    <a:pt x="19317" y="106756"/>
                  </a:lnTo>
                  <a:lnTo>
                    <a:pt x="36416" y="98001"/>
                  </a:lnTo>
                  <a:cubicBezTo>
                    <a:pt x="40144" y="100634"/>
                    <a:pt x="44264" y="102662"/>
                    <a:pt x="48623" y="104013"/>
                  </a:cubicBezTo>
                  <a:lnTo>
                    <a:pt x="52052" y="122941"/>
                  </a:lnTo>
                  <a:lnTo>
                    <a:pt x="55870" y="123193"/>
                  </a:lnTo>
                  <a:lnTo>
                    <a:pt x="59665" y="123444"/>
                  </a:lnTo>
                  <a:lnTo>
                    <a:pt x="63482" y="123695"/>
                  </a:lnTo>
                  <a:lnTo>
                    <a:pt x="69380" y="105407"/>
                  </a:lnTo>
                  <a:cubicBezTo>
                    <a:pt x="73856" y="104628"/>
                    <a:pt x="78183" y="103156"/>
                    <a:pt x="82205" y="101041"/>
                  </a:cubicBezTo>
                  <a:lnTo>
                    <a:pt x="98047" y="112014"/>
                  </a:lnTo>
                </a:path>
              </a:pathLst>
            </a:custGeom>
            <a:noFill/>
            <a:ln w="12700" cap="flat">
              <a:solidFill>
                <a:srgbClr val="F1F2F2"/>
              </a:solidFill>
              <a:prstDash val="solid"/>
              <a:round/>
            </a:ln>
          </p:spPr>
          <p:txBody>
            <a:bodyPr rtlCol="0" anchor="ctr"/>
            <a:lstStyle/>
            <a:p>
              <a:pPr defTabSz="1097280">
                <a:defRPr/>
              </a:pPr>
              <a:endParaRPr lang="en-US">
                <a:solidFill>
                  <a:srgbClr val="FFFFFF"/>
                </a:solidFill>
                <a:latin typeface="Amazon Ember"/>
              </a:endParaRPr>
            </a:p>
          </p:txBody>
        </p:sp>
        <p:sp>
          <p:nvSpPr>
            <p:cNvPr id="67" name="Freeform: Shape 687">
              <a:extLst>
                <a:ext uri="{FF2B5EF4-FFF2-40B4-BE49-F238E27FC236}">
                  <a16:creationId xmlns:a16="http://schemas.microsoft.com/office/drawing/2014/main" id="{FD2DD496-49BE-2F45-8016-7FAC61AF851F}"/>
                </a:ext>
              </a:extLst>
            </p:cNvPr>
            <p:cNvSpPr/>
            <p:nvPr/>
          </p:nvSpPr>
          <p:spPr>
            <a:xfrm>
              <a:off x="2415708" y="3034932"/>
              <a:ext cx="49240" cy="49240"/>
            </a:xfrm>
            <a:custGeom>
              <a:avLst/>
              <a:gdLst>
                <a:gd name="connsiteX0" fmla="*/ 49240 w 49240"/>
                <a:gd name="connsiteY0" fmla="*/ 24620 h 49240"/>
                <a:gd name="connsiteX1" fmla="*/ 24620 w 49240"/>
                <a:gd name="connsiteY1" fmla="*/ 49240 h 49240"/>
                <a:gd name="connsiteX2" fmla="*/ 0 w 49240"/>
                <a:gd name="connsiteY2" fmla="*/ 24620 h 49240"/>
                <a:gd name="connsiteX3" fmla="*/ 24620 w 49240"/>
                <a:gd name="connsiteY3" fmla="*/ 0 h 49240"/>
                <a:gd name="connsiteX4" fmla="*/ 49240 w 49240"/>
                <a:gd name="connsiteY4" fmla="*/ 24620 h 492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40" h="49240">
                  <a:moveTo>
                    <a:pt x="49240" y="24620"/>
                  </a:moveTo>
                  <a:cubicBezTo>
                    <a:pt x="49240" y="38218"/>
                    <a:pt x="38218" y="49240"/>
                    <a:pt x="24620" y="49240"/>
                  </a:cubicBezTo>
                  <a:cubicBezTo>
                    <a:pt x="11023" y="49240"/>
                    <a:pt x="0" y="38218"/>
                    <a:pt x="0" y="24620"/>
                  </a:cubicBezTo>
                  <a:cubicBezTo>
                    <a:pt x="0" y="11023"/>
                    <a:pt x="11023" y="0"/>
                    <a:pt x="24620" y="0"/>
                  </a:cubicBezTo>
                  <a:cubicBezTo>
                    <a:pt x="38218" y="0"/>
                    <a:pt x="49240" y="11023"/>
                    <a:pt x="49240" y="24620"/>
                  </a:cubicBezTo>
                  <a:close/>
                </a:path>
              </a:pathLst>
            </a:custGeom>
            <a:noFill/>
            <a:ln w="12700" cap="flat">
              <a:solidFill>
                <a:srgbClr val="F1F2F2"/>
              </a:solidFill>
              <a:prstDash val="solid"/>
              <a:round/>
            </a:ln>
          </p:spPr>
          <p:txBody>
            <a:bodyPr rtlCol="0" anchor="ctr"/>
            <a:lstStyle/>
            <a:p>
              <a:pPr defTabSz="1097280">
                <a:defRPr/>
              </a:pPr>
              <a:endParaRPr lang="en-US">
                <a:solidFill>
                  <a:srgbClr val="FFFFFF"/>
                </a:solidFill>
                <a:latin typeface="Amazon Ember"/>
              </a:endParaRPr>
            </a:p>
          </p:txBody>
        </p:sp>
        <p:sp>
          <p:nvSpPr>
            <p:cNvPr id="68" name="Freeform: Shape 688">
              <a:extLst>
                <a:ext uri="{FF2B5EF4-FFF2-40B4-BE49-F238E27FC236}">
                  <a16:creationId xmlns:a16="http://schemas.microsoft.com/office/drawing/2014/main" id="{7194E6DF-5D2A-8F41-BB99-540D5576CBDB}"/>
                </a:ext>
              </a:extLst>
            </p:cNvPr>
            <p:cNvSpPr/>
            <p:nvPr/>
          </p:nvSpPr>
          <p:spPr>
            <a:xfrm>
              <a:off x="2571476" y="3015067"/>
              <a:ext cx="26243" cy="26243"/>
            </a:xfrm>
            <a:custGeom>
              <a:avLst/>
              <a:gdLst>
                <a:gd name="connsiteX0" fmla="*/ 13122 w 26243"/>
                <a:gd name="connsiteY0" fmla="*/ 26175 h 26243"/>
                <a:gd name="connsiteX1" fmla="*/ 13122 w 26243"/>
                <a:gd name="connsiteY1" fmla="*/ 26175 h 26243"/>
                <a:gd name="connsiteX2" fmla="*/ 0 w 26243"/>
                <a:gd name="connsiteY2" fmla="*/ 13122 h 26243"/>
                <a:gd name="connsiteX3" fmla="*/ 0 w 26243"/>
                <a:gd name="connsiteY3" fmla="*/ 13122 h 26243"/>
                <a:gd name="connsiteX4" fmla="*/ 13122 w 26243"/>
                <a:gd name="connsiteY4" fmla="*/ 0 h 26243"/>
                <a:gd name="connsiteX5" fmla="*/ 13122 w 26243"/>
                <a:gd name="connsiteY5" fmla="*/ 0 h 26243"/>
                <a:gd name="connsiteX6" fmla="*/ 26243 w 26243"/>
                <a:gd name="connsiteY6" fmla="*/ 13122 h 26243"/>
                <a:gd name="connsiteX7" fmla="*/ 26243 w 26243"/>
                <a:gd name="connsiteY7" fmla="*/ 13122 h 26243"/>
                <a:gd name="connsiteX8" fmla="*/ 13122 w 26243"/>
                <a:gd name="connsiteY8" fmla="*/ 26243 h 26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243" h="26243">
                  <a:moveTo>
                    <a:pt x="13122" y="26175"/>
                  </a:moveTo>
                  <a:lnTo>
                    <a:pt x="13122" y="26175"/>
                  </a:lnTo>
                  <a:cubicBezTo>
                    <a:pt x="13083" y="18955"/>
                    <a:pt x="7219" y="13122"/>
                    <a:pt x="0" y="13122"/>
                  </a:cubicBezTo>
                  <a:lnTo>
                    <a:pt x="0" y="13122"/>
                  </a:lnTo>
                  <a:cubicBezTo>
                    <a:pt x="7247" y="13122"/>
                    <a:pt x="13122" y="7247"/>
                    <a:pt x="13122" y="0"/>
                  </a:cubicBezTo>
                  <a:lnTo>
                    <a:pt x="13122" y="0"/>
                  </a:lnTo>
                  <a:cubicBezTo>
                    <a:pt x="13122" y="7247"/>
                    <a:pt x="18997" y="13122"/>
                    <a:pt x="26243" y="13122"/>
                  </a:cubicBezTo>
                  <a:lnTo>
                    <a:pt x="26243" y="13122"/>
                  </a:lnTo>
                  <a:cubicBezTo>
                    <a:pt x="18997" y="13122"/>
                    <a:pt x="13122" y="18996"/>
                    <a:pt x="13122" y="26243"/>
                  </a:cubicBezTo>
                  <a:close/>
                </a:path>
              </a:pathLst>
            </a:custGeom>
            <a:noFill/>
            <a:ln w="12700" cap="flat">
              <a:solidFill>
                <a:srgbClr val="527FFF"/>
              </a:solidFill>
              <a:prstDash val="solid"/>
              <a:round/>
            </a:ln>
          </p:spPr>
          <p:txBody>
            <a:bodyPr rtlCol="0" anchor="ctr"/>
            <a:lstStyle/>
            <a:p>
              <a:pPr defTabSz="1097280">
                <a:defRPr/>
              </a:pPr>
              <a:endParaRPr lang="en-US">
                <a:solidFill>
                  <a:srgbClr val="FFFFFF"/>
                </a:solidFill>
                <a:latin typeface="Amazon Ember"/>
              </a:endParaRPr>
            </a:p>
          </p:txBody>
        </p:sp>
        <p:sp>
          <p:nvSpPr>
            <p:cNvPr id="69" name="Freeform: Shape 689">
              <a:extLst>
                <a:ext uri="{FF2B5EF4-FFF2-40B4-BE49-F238E27FC236}">
                  <a16:creationId xmlns:a16="http://schemas.microsoft.com/office/drawing/2014/main" id="{7D82BB17-DDE1-6F4C-AED3-9ADC914644CF}"/>
                </a:ext>
              </a:extLst>
            </p:cNvPr>
            <p:cNvSpPr/>
            <p:nvPr/>
          </p:nvSpPr>
          <p:spPr>
            <a:xfrm>
              <a:off x="2304128" y="2900173"/>
              <a:ext cx="26266" cy="26266"/>
            </a:xfrm>
            <a:custGeom>
              <a:avLst/>
              <a:gdLst>
                <a:gd name="connsiteX0" fmla="*/ 13145 w 26266"/>
                <a:gd name="connsiteY0" fmla="*/ 26243 h 26266"/>
                <a:gd name="connsiteX1" fmla="*/ 13145 w 26266"/>
                <a:gd name="connsiteY1" fmla="*/ 26243 h 26266"/>
                <a:gd name="connsiteX2" fmla="*/ 23 w 26266"/>
                <a:gd name="connsiteY2" fmla="*/ 13122 h 26266"/>
                <a:gd name="connsiteX3" fmla="*/ 0 w 26266"/>
                <a:gd name="connsiteY3" fmla="*/ 13122 h 26266"/>
                <a:gd name="connsiteX4" fmla="*/ 0 w 26266"/>
                <a:gd name="connsiteY4" fmla="*/ 13122 h 26266"/>
                <a:gd name="connsiteX5" fmla="*/ 13145 w 26266"/>
                <a:gd name="connsiteY5" fmla="*/ 0 h 26266"/>
                <a:gd name="connsiteX6" fmla="*/ 13145 w 26266"/>
                <a:gd name="connsiteY6" fmla="*/ 0 h 26266"/>
                <a:gd name="connsiteX7" fmla="*/ 26266 w 26266"/>
                <a:gd name="connsiteY7" fmla="*/ 13145 h 26266"/>
                <a:gd name="connsiteX8" fmla="*/ 26266 w 26266"/>
                <a:gd name="connsiteY8" fmla="*/ 13145 h 26266"/>
                <a:gd name="connsiteX9" fmla="*/ 13145 w 26266"/>
                <a:gd name="connsiteY9" fmla="*/ 26266 h 26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266" h="26266">
                  <a:moveTo>
                    <a:pt x="13145" y="26243"/>
                  </a:moveTo>
                  <a:lnTo>
                    <a:pt x="13145" y="26243"/>
                  </a:lnTo>
                  <a:cubicBezTo>
                    <a:pt x="13145" y="18996"/>
                    <a:pt x="7270" y="13122"/>
                    <a:pt x="23" y="13122"/>
                  </a:cubicBezTo>
                  <a:cubicBezTo>
                    <a:pt x="15" y="13122"/>
                    <a:pt x="8" y="13122"/>
                    <a:pt x="0" y="13122"/>
                  </a:cubicBezTo>
                  <a:lnTo>
                    <a:pt x="0" y="13122"/>
                  </a:lnTo>
                  <a:cubicBezTo>
                    <a:pt x="7251" y="13122"/>
                    <a:pt x="13132" y="7251"/>
                    <a:pt x="13145" y="0"/>
                  </a:cubicBezTo>
                  <a:lnTo>
                    <a:pt x="13145" y="0"/>
                  </a:lnTo>
                  <a:cubicBezTo>
                    <a:pt x="13145" y="7251"/>
                    <a:pt x="19016" y="13132"/>
                    <a:pt x="26266" y="13145"/>
                  </a:cubicBezTo>
                  <a:lnTo>
                    <a:pt x="26266" y="13145"/>
                  </a:lnTo>
                  <a:cubicBezTo>
                    <a:pt x="19019" y="13145"/>
                    <a:pt x="13145" y="19019"/>
                    <a:pt x="13145" y="26266"/>
                  </a:cubicBezTo>
                  <a:close/>
                </a:path>
              </a:pathLst>
            </a:custGeom>
            <a:noFill/>
            <a:ln w="12700" cap="flat">
              <a:solidFill>
                <a:srgbClr val="527FFF"/>
              </a:solidFill>
              <a:prstDash val="solid"/>
              <a:round/>
            </a:ln>
          </p:spPr>
          <p:txBody>
            <a:bodyPr rtlCol="0" anchor="ctr"/>
            <a:lstStyle/>
            <a:p>
              <a:pPr defTabSz="1097280">
                <a:defRPr/>
              </a:pPr>
              <a:endParaRPr lang="en-US">
                <a:solidFill>
                  <a:srgbClr val="FFFFFF"/>
                </a:solidFill>
                <a:latin typeface="Amazon Ember"/>
              </a:endParaRPr>
            </a:p>
          </p:txBody>
        </p:sp>
        <p:sp>
          <p:nvSpPr>
            <p:cNvPr id="70" name="Freeform: Shape 690">
              <a:extLst>
                <a:ext uri="{FF2B5EF4-FFF2-40B4-BE49-F238E27FC236}">
                  <a16:creationId xmlns:a16="http://schemas.microsoft.com/office/drawing/2014/main" id="{4067A3F0-222A-F543-B80B-33CD1F294E4C}"/>
                </a:ext>
              </a:extLst>
            </p:cNvPr>
            <p:cNvSpPr/>
            <p:nvPr/>
          </p:nvSpPr>
          <p:spPr>
            <a:xfrm>
              <a:off x="2463897" y="2913728"/>
              <a:ext cx="26243" cy="26266"/>
            </a:xfrm>
            <a:custGeom>
              <a:avLst/>
              <a:gdLst>
                <a:gd name="connsiteX0" fmla="*/ 13122 w 26243"/>
                <a:gd name="connsiteY0" fmla="*/ 26266 h 26266"/>
                <a:gd name="connsiteX1" fmla="*/ 13122 w 26243"/>
                <a:gd name="connsiteY1" fmla="*/ 26266 h 26266"/>
                <a:gd name="connsiteX2" fmla="*/ 0 w 26243"/>
                <a:gd name="connsiteY2" fmla="*/ 13145 h 26266"/>
                <a:gd name="connsiteX3" fmla="*/ 0 w 26243"/>
                <a:gd name="connsiteY3" fmla="*/ 13145 h 26266"/>
                <a:gd name="connsiteX4" fmla="*/ 13122 w 26243"/>
                <a:gd name="connsiteY4" fmla="*/ 23 h 26266"/>
                <a:gd name="connsiteX5" fmla="*/ 13122 w 26243"/>
                <a:gd name="connsiteY5" fmla="*/ 0 h 26266"/>
                <a:gd name="connsiteX6" fmla="*/ 13122 w 26243"/>
                <a:gd name="connsiteY6" fmla="*/ 0 h 26266"/>
                <a:gd name="connsiteX7" fmla="*/ 26220 w 26243"/>
                <a:gd name="connsiteY7" fmla="*/ 13145 h 26266"/>
                <a:gd name="connsiteX8" fmla="*/ 26243 w 26243"/>
                <a:gd name="connsiteY8" fmla="*/ 13145 h 26266"/>
                <a:gd name="connsiteX9" fmla="*/ 26243 w 26243"/>
                <a:gd name="connsiteY9" fmla="*/ 13145 h 26266"/>
                <a:gd name="connsiteX10" fmla="*/ 13122 w 26243"/>
                <a:gd name="connsiteY10" fmla="*/ 26266 h 26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243" h="26266">
                  <a:moveTo>
                    <a:pt x="13122" y="26266"/>
                  </a:moveTo>
                  <a:lnTo>
                    <a:pt x="13122" y="26266"/>
                  </a:lnTo>
                  <a:cubicBezTo>
                    <a:pt x="13122" y="19019"/>
                    <a:pt x="7247" y="13145"/>
                    <a:pt x="0" y="13145"/>
                  </a:cubicBezTo>
                  <a:lnTo>
                    <a:pt x="0" y="13145"/>
                  </a:lnTo>
                  <a:cubicBezTo>
                    <a:pt x="7247" y="13145"/>
                    <a:pt x="13122" y="7270"/>
                    <a:pt x="13122" y="23"/>
                  </a:cubicBezTo>
                  <a:cubicBezTo>
                    <a:pt x="13122" y="15"/>
                    <a:pt x="13122" y="8"/>
                    <a:pt x="13122" y="0"/>
                  </a:cubicBezTo>
                  <a:lnTo>
                    <a:pt x="13122" y="0"/>
                  </a:lnTo>
                  <a:cubicBezTo>
                    <a:pt x="13108" y="7247"/>
                    <a:pt x="18974" y="13132"/>
                    <a:pt x="26220" y="13145"/>
                  </a:cubicBezTo>
                  <a:cubicBezTo>
                    <a:pt x="26227" y="13145"/>
                    <a:pt x="26236" y="13145"/>
                    <a:pt x="26243" y="13145"/>
                  </a:cubicBezTo>
                  <a:lnTo>
                    <a:pt x="26243" y="13145"/>
                  </a:lnTo>
                  <a:cubicBezTo>
                    <a:pt x="18997" y="13145"/>
                    <a:pt x="13122" y="19019"/>
                    <a:pt x="13122" y="26266"/>
                  </a:cubicBezTo>
                  <a:close/>
                </a:path>
              </a:pathLst>
            </a:custGeom>
            <a:noFill/>
            <a:ln w="12700" cap="flat">
              <a:solidFill>
                <a:srgbClr val="527FFF"/>
              </a:solidFill>
              <a:prstDash val="solid"/>
              <a:round/>
            </a:ln>
          </p:spPr>
          <p:txBody>
            <a:bodyPr rtlCol="0" anchor="ctr"/>
            <a:lstStyle/>
            <a:p>
              <a:pPr defTabSz="1097280">
                <a:defRPr/>
              </a:pPr>
              <a:endParaRPr lang="en-US">
                <a:solidFill>
                  <a:srgbClr val="FFFFFF"/>
                </a:solidFill>
                <a:latin typeface="Amazon Ember"/>
              </a:endParaRPr>
            </a:p>
          </p:txBody>
        </p:sp>
        <p:sp>
          <p:nvSpPr>
            <p:cNvPr id="71" name="Freeform: Shape 691">
              <a:extLst>
                <a:ext uri="{FF2B5EF4-FFF2-40B4-BE49-F238E27FC236}">
                  <a16:creationId xmlns:a16="http://schemas.microsoft.com/office/drawing/2014/main" id="{E8B76E05-BDFC-7544-A90D-2417E6F187B3}"/>
                </a:ext>
              </a:extLst>
            </p:cNvPr>
            <p:cNvSpPr/>
            <p:nvPr/>
          </p:nvSpPr>
          <p:spPr>
            <a:xfrm>
              <a:off x="2202882" y="3114645"/>
              <a:ext cx="26243" cy="26243"/>
            </a:xfrm>
            <a:custGeom>
              <a:avLst/>
              <a:gdLst>
                <a:gd name="connsiteX0" fmla="*/ 13122 w 26243"/>
                <a:gd name="connsiteY0" fmla="*/ 26243 h 26243"/>
                <a:gd name="connsiteX1" fmla="*/ 13122 w 26243"/>
                <a:gd name="connsiteY1" fmla="*/ 26243 h 26243"/>
                <a:gd name="connsiteX2" fmla="*/ 0 w 26243"/>
                <a:gd name="connsiteY2" fmla="*/ 13122 h 26243"/>
                <a:gd name="connsiteX3" fmla="*/ 0 w 26243"/>
                <a:gd name="connsiteY3" fmla="*/ 13122 h 26243"/>
                <a:gd name="connsiteX4" fmla="*/ 13122 w 26243"/>
                <a:gd name="connsiteY4" fmla="*/ 0 h 26243"/>
                <a:gd name="connsiteX5" fmla="*/ 13122 w 26243"/>
                <a:gd name="connsiteY5" fmla="*/ 0 h 26243"/>
                <a:gd name="connsiteX6" fmla="*/ 26243 w 26243"/>
                <a:gd name="connsiteY6" fmla="*/ 13122 h 26243"/>
                <a:gd name="connsiteX7" fmla="*/ 26243 w 26243"/>
                <a:gd name="connsiteY7" fmla="*/ 13122 h 26243"/>
                <a:gd name="connsiteX8" fmla="*/ 13122 w 26243"/>
                <a:gd name="connsiteY8" fmla="*/ 26243 h 26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243" h="26243">
                  <a:moveTo>
                    <a:pt x="13122" y="26243"/>
                  </a:moveTo>
                  <a:lnTo>
                    <a:pt x="13122" y="26243"/>
                  </a:lnTo>
                  <a:cubicBezTo>
                    <a:pt x="13122" y="18997"/>
                    <a:pt x="7247" y="13122"/>
                    <a:pt x="0" y="13122"/>
                  </a:cubicBezTo>
                  <a:lnTo>
                    <a:pt x="0" y="13122"/>
                  </a:lnTo>
                  <a:cubicBezTo>
                    <a:pt x="7247" y="13122"/>
                    <a:pt x="13122" y="7247"/>
                    <a:pt x="13122" y="0"/>
                  </a:cubicBezTo>
                  <a:lnTo>
                    <a:pt x="13122" y="0"/>
                  </a:lnTo>
                  <a:cubicBezTo>
                    <a:pt x="13122" y="7247"/>
                    <a:pt x="18996" y="13122"/>
                    <a:pt x="26243" y="13122"/>
                  </a:cubicBezTo>
                  <a:lnTo>
                    <a:pt x="26243" y="13122"/>
                  </a:lnTo>
                  <a:cubicBezTo>
                    <a:pt x="18996" y="13122"/>
                    <a:pt x="13122" y="18997"/>
                    <a:pt x="13122" y="26243"/>
                  </a:cubicBezTo>
                  <a:close/>
                </a:path>
              </a:pathLst>
            </a:custGeom>
            <a:noFill/>
            <a:ln w="12700" cap="flat">
              <a:solidFill>
                <a:srgbClr val="527FFF"/>
              </a:solidFill>
              <a:prstDash val="solid"/>
              <a:round/>
            </a:ln>
          </p:spPr>
          <p:txBody>
            <a:bodyPr rtlCol="0" anchor="ctr"/>
            <a:lstStyle/>
            <a:p>
              <a:pPr defTabSz="1097280">
                <a:defRPr/>
              </a:pPr>
              <a:endParaRPr lang="en-US">
                <a:solidFill>
                  <a:srgbClr val="FFFFFF"/>
                </a:solidFill>
                <a:latin typeface="Amazon Ember"/>
              </a:endParaRPr>
            </a:p>
          </p:txBody>
        </p:sp>
        <p:sp>
          <p:nvSpPr>
            <p:cNvPr id="72" name="Freeform: Shape 692">
              <a:extLst>
                <a:ext uri="{FF2B5EF4-FFF2-40B4-BE49-F238E27FC236}">
                  <a16:creationId xmlns:a16="http://schemas.microsoft.com/office/drawing/2014/main" id="{A7F68914-56E2-9A4E-A3E5-B3C40F4C8002}"/>
                </a:ext>
              </a:extLst>
            </p:cNvPr>
            <p:cNvSpPr/>
            <p:nvPr/>
          </p:nvSpPr>
          <p:spPr>
            <a:xfrm>
              <a:off x="2397192" y="3207662"/>
              <a:ext cx="26243" cy="26266"/>
            </a:xfrm>
            <a:custGeom>
              <a:avLst/>
              <a:gdLst>
                <a:gd name="connsiteX0" fmla="*/ 13122 w 26243"/>
                <a:gd name="connsiteY0" fmla="*/ 26266 h 26266"/>
                <a:gd name="connsiteX1" fmla="*/ 13122 w 26243"/>
                <a:gd name="connsiteY1" fmla="*/ 26266 h 26266"/>
                <a:gd name="connsiteX2" fmla="*/ 0 w 26243"/>
                <a:gd name="connsiteY2" fmla="*/ 13122 h 26266"/>
                <a:gd name="connsiteX3" fmla="*/ 0 w 26243"/>
                <a:gd name="connsiteY3" fmla="*/ 13122 h 26266"/>
                <a:gd name="connsiteX4" fmla="*/ 13122 w 26243"/>
                <a:gd name="connsiteY4" fmla="*/ 0 h 26266"/>
                <a:gd name="connsiteX5" fmla="*/ 13122 w 26243"/>
                <a:gd name="connsiteY5" fmla="*/ 0 h 26266"/>
                <a:gd name="connsiteX6" fmla="*/ 26243 w 26243"/>
                <a:gd name="connsiteY6" fmla="*/ 13122 h 26266"/>
                <a:gd name="connsiteX7" fmla="*/ 26243 w 26243"/>
                <a:gd name="connsiteY7" fmla="*/ 13122 h 26266"/>
                <a:gd name="connsiteX8" fmla="*/ 13122 w 26243"/>
                <a:gd name="connsiteY8" fmla="*/ 26266 h 26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243" h="26266">
                  <a:moveTo>
                    <a:pt x="13122" y="26266"/>
                  </a:moveTo>
                  <a:lnTo>
                    <a:pt x="13122" y="26266"/>
                  </a:lnTo>
                  <a:cubicBezTo>
                    <a:pt x="13122" y="19015"/>
                    <a:pt x="7251" y="13135"/>
                    <a:pt x="0" y="13122"/>
                  </a:cubicBezTo>
                  <a:lnTo>
                    <a:pt x="0" y="13122"/>
                  </a:lnTo>
                  <a:cubicBezTo>
                    <a:pt x="7247" y="13122"/>
                    <a:pt x="13122" y="7247"/>
                    <a:pt x="13122" y="0"/>
                  </a:cubicBezTo>
                  <a:lnTo>
                    <a:pt x="13122" y="0"/>
                  </a:lnTo>
                  <a:cubicBezTo>
                    <a:pt x="13122" y="7247"/>
                    <a:pt x="18997" y="13122"/>
                    <a:pt x="26243" y="13122"/>
                  </a:cubicBezTo>
                  <a:lnTo>
                    <a:pt x="26243" y="13122"/>
                  </a:lnTo>
                  <a:cubicBezTo>
                    <a:pt x="18992" y="13135"/>
                    <a:pt x="13122" y="19015"/>
                    <a:pt x="13122" y="26266"/>
                  </a:cubicBezTo>
                  <a:close/>
                </a:path>
              </a:pathLst>
            </a:custGeom>
            <a:noFill/>
            <a:ln w="12700" cap="flat">
              <a:solidFill>
                <a:srgbClr val="527FFF"/>
              </a:solidFill>
              <a:prstDash val="solid"/>
              <a:round/>
            </a:ln>
          </p:spPr>
          <p:txBody>
            <a:bodyPr rtlCol="0" anchor="ctr"/>
            <a:lstStyle/>
            <a:p>
              <a:pPr defTabSz="1097280">
                <a:defRPr/>
              </a:pPr>
              <a:endParaRPr lang="en-US">
                <a:solidFill>
                  <a:srgbClr val="FFFFFF"/>
                </a:solidFill>
                <a:latin typeface="Amazon Ember"/>
              </a:endParaRPr>
            </a:p>
          </p:txBody>
        </p:sp>
      </p:grpSp>
      <p:grpSp>
        <p:nvGrpSpPr>
          <p:cNvPr id="91" name="Graphic 10">
            <a:extLst>
              <a:ext uri="{FF2B5EF4-FFF2-40B4-BE49-F238E27FC236}">
                <a16:creationId xmlns:a16="http://schemas.microsoft.com/office/drawing/2014/main" id="{95938FEF-92AF-6E49-BC2C-9BC35C17F573}"/>
              </a:ext>
            </a:extLst>
          </p:cNvPr>
          <p:cNvGrpSpPr/>
          <p:nvPr/>
        </p:nvGrpSpPr>
        <p:grpSpPr>
          <a:xfrm>
            <a:off x="5887782" y="5564747"/>
            <a:ext cx="951581" cy="860451"/>
            <a:chOff x="2876995" y="2200274"/>
            <a:chExt cx="457200" cy="457200"/>
          </a:xfrm>
        </p:grpSpPr>
        <p:sp>
          <p:nvSpPr>
            <p:cNvPr id="92" name="Freeform: Shape 172">
              <a:extLst>
                <a:ext uri="{FF2B5EF4-FFF2-40B4-BE49-F238E27FC236}">
                  <a16:creationId xmlns:a16="http://schemas.microsoft.com/office/drawing/2014/main" id="{501A3EE7-09B7-5849-B881-152159CDB2F6}"/>
                </a:ext>
              </a:extLst>
            </p:cNvPr>
            <p:cNvSpPr/>
            <p:nvPr/>
          </p:nvSpPr>
          <p:spPr>
            <a:xfrm>
              <a:off x="3195709" y="2370649"/>
              <a:ext cx="2286" cy="43434"/>
            </a:xfrm>
            <a:custGeom>
              <a:avLst/>
              <a:gdLst>
                <a:gd name="connsiteX0" fmla="*/ 0 w 2286"/>
                <a:gd name="connsiteY0" fmla="*/ 0 h 43434"/>
                <a:gd name="connsiteX1" fmla="*/ 0 w 2286"/>
                <a:gd name="connsiteY1" fmla="*/ 43434 h 43434"/>
              </a:gdLst>
              <a:ahLst/>
              <a:cxnLst>
                <a:cxn ang="0">
                  <a:pos x="connsiteX0" y="connsiteY0"/>
                </a:cxn>
                <a:cxn ang="0">
                  <a:pos x="connsiteX1" y="connsiteY1"/>
                </a:cxn>
              </a:cxnLst>
              <a:rect l="l" t="t" r="r" b="b"/>
              <a:pathLst>
                <a:path w="2286" h="43434">
                  <a:moveTo>
                    <a:pt x="0" y="0"/>
                  </a:moveTo>
                  <a:lnTo>
                    <a:pt x="0" y="43434"/>
                  </a:lnTo>
                </a:path>
              </a:pathLst>
            </a:custGeom>
            <a:ln w="12700" cap="flat">
              <a:solidFill>
                <a:srgbClr val="527FFF"/>
              </a:solidFill>
              <a:prstDash val="solid"/>
              <a:round/>
            </a:ln>
          </p:spPr>
          <p:txBody>
            <a:bodyPr rtlCol="0" anchor="ctr"/>
            <a:lstStyle/>
            <a:p>
              <a:pPr defTabSz="1097280">
                <a:defRPr/>
              </a:pPr>
              <a:endParaRPr lang="en-US">
                <a:solidFill>
                  <a:srgbClr val="FFFFFF"/>
                </a:solidFill>
                <a:latin typeface="Amazon Ember"/>
              </a:endParaRPr>
            </a:p>
          </p:txBody>
        </p:sp>
        <p:sp>
          <p:nvSpPr>
            <p:cNvPr id="93" name="Freeform: Shape 173">
              <a:extLst>
                <a:ext uri="{FF2B5EF4-FFF2-40B4-BE49-F238E27FC236}">
                  <a16:creationId xmlns:a16="http://schemas.microsoft.com/office/drawing/2014/main" id="{7D385AA4-0159-FA47-8A04-ABEDD20DBDAE}"/>
                </a:ext>
              </a:extLst>
            </p:cNvPr>
            <p:cNvSpPr/>
            <p:nvPr/>
          </p:nvSpPr>
          <p:spPr>
            <a:xfrm>
              <a:off x="3195709" y="2429011"/>
              <a:ext cx="2286" cy="14378"/>
            </a:xfrm>
            <a:custGeom>
              <a:avLst/>
              <a:gdLst>
                <a:gd name="connsiteX0" fmla="*/ 0 w 2286"/>
                <a:gd name="connsiteY0" fmla="*/ 0 h 14378"/>
                <a:gd name="connsiteX1" fmla="*/ 0 w 2286"/>
                <a:gd name="connsiteY1" fmla="*/ 14379 h 14378"/>
              </a:gdLst>
              <a:ahLst/>
              <a:cxnLst>
                <a:cxn ang="0">
                  <a:pos x="connsiteX0" y="connsiteY0"/>
                </a:cxn>
                <a:cxn ang="0">
                  <a:pos x="connsiteX1" y="connsiteY1"/>
                </a:cxn>
              </a:cxnLst>
              <a:rect l="l" t="t" r="r" b="b"/>
              <a:pathLst>
                <a:path w="2286" h="14378">
                  <a:moveTo>
                    <a:pt x="0" y="0"/>
                  </a:moveTo>
                  <a:lnTo>
                    <a:pt x="0" y="14379"/>
                  </a:lnTo>
                </a:path>
              </a:pathLst>
            </a:custGeom>
            <a:ln w="12700" cap="flat">
              <a:solidFill>
                <a:srgbClr val="527FFF"/>
              </a:solidFill>
              <a:prstDash val="solid"/>
              <a:round/>
            </a:ln>
          </p:spPr>
          <p:txBody>
            <a:bodyPr rtlCol="0" anchor="ctr"/>
            <a:lstStyle/>
            <a:p>
              <a:pPr defTabSz="1097280">
                <a:defRPr/>
              </a:pPr>
              <a:endParaRPr lang="en-US">
                <a:solidFill>
                  <a:srgbClr val="FFFFFF"/>
                </a:solidFill>
                <a:latin typeface="Amazon Ember"/>
              </a:endParaRPr>
            </a:p>
          </p:txBody>
        </p:sp>
        <p:sp>
          <p:nvSpPr>
            <p:cNvPr id="94" name="Freeform: Shape 174">
              <a:extLst>
                <a:ext uri="{FF2B5EF4-FFF2-40B4-BE49-F238E27FC236}">
                  <a16:creationId xmlns:a16="http://schemas.microsoft.com/office/drawing/2014/main" id="{E918FB20-AC9B-D24E-87AE-A41CA7E26559}"/>
                </a:ext>
              </a:extLst>
            </p:cNvPr>
            <p:cNvSpPr/>
            <p:nvPr/>
          </p:nvSpPr>
          <p:spPr>
            <a:xfrm>
              <a:off x="3093707" y="2472628"/>
              <a:ext cx="43434" cy="2286"/>
            </a:xfrm>
            <a:custGeom>
              <a:avLst/>
              <a:gdLst>
                <a:gd name="connsiteX0" fmla="*/ 0 w 43434"/>
                <a:gd name="connsiteY0" fmla="*/ 0 h 2286"/>
                <a:gd name="connsiteX1" fmla="*/ 43434 w 43434"/>
                <a:gd name="connsiteY1" fmla="*/ 0 h 2286"/>
              </a:gdLst>
              <a:ahLst/>
              <a:cxnLst>
                <a:cxn ang="0">
                  <a:pos x="connsiteX0" y="connsiteY0"/>
                </a:cxn>
                <a:cxn ang="0">
                  <a:pos x="connsiteX1" y="connsiteY1"/>
                </a:cxn>
              </a:cxnLst>
              <a:rect l="l" t="t" r="r" b="b"/>
              <a:pathLst>
                <a:path w="43434" h="2286">
                  <a:moveTo>
                    <a:pt x="0" y="0"/>
                  </a:moveTo>
                  <a:lnTo>
                    <a:pt x="43434" y="0"/>
                  </a:lnTo>
                </a:path>
              </a:pathLst>
            </a:custGeom>
            <a:ln w="12700" cap="flat">
              <a:solidFill>
                <a:srgbClr val="527FFF"/>
              </a:solidFill>
              <a:prstDash val="solid"/>
              <a:round/>
            </a:ln>
          </p:spPr>
          <p:txBody>
            <a:bodyPr rtlCol="0" anchor="ctr"/>
            <a:lstStyle/>
            <a:p>
              <a:pPr defTabSz="1097280">
                <a:defRPr/>
              </a:pPr>
              <a:endParaRPr lang="en-US">
                <a:solidFill>
                  <a:srgbClr val="FFFFFF"/>
                </a:solidFill>
                <a:latin typeface="Amazon Ember"/>
              </a:endParaRPr>
            </a:p>
          </p:txBody>
        </p:sp>
        <p:sp>
          <p:nvSpPr>
            <p:cNvPr id="95" name="Freeform: Shape 175">
              <a:extLst>
                <a:ext uri="{FF2B5EF4-FFF2-40B4-BE49-F238E27FC236}">
                  <a16:creationId xmlns:a16="http://schemas.microsoft.com/office/drawing/2014/main" id="{87A76639-C375-E340-BFBA-A0957D0E86C1}"/>
                </a:ext>
              </a:extLst>
            </p:cNvPr>
            <p:cNvSpPr/>
            <p:nvPr/>
          </p:nvSpPr>
          <p:spPr>
            <a:xfrm>
              <a:off x="3152069" y="2472628"/>
              <a:ext cx="14401" cy="2286"/>
            </a:xfrm>
            <a:custGeom>
              <a:avLst/>
              <a:gdLst>
                <a:gd name="connsiteX0" fmla="*/ 0 w 14401"/>
                <a:gd name="connsiteY0" fmla="*/ 0 h 2286"/>
                <a:gd name="connsiteX1" fmla="*/ 14402 w 14401"/>
                <a:gd name="connsiteY1" fmla="*/ 0 h 2286"/>
              </a:gdLst>
              <a:ahLst/>
              <a:cxnLst>
                <a:cxn ang="0">
                  <a:pos x="connsiteX0" y="connsiteY0"/>
                </a:cxn>
                <a:cxn ang="0">
                  <a:pos x="connsiteX1" y="connsiteY1"/>
                </a:cxn>
              </a:cxnLst>
              <a:rect l="l" t="t" r="r" b="b"/>
              <a:pathLst>
                <a:path w="14401" h="2286">
                  <a:moveTo>
                    <a:pt x="0" y="0"/>
                  </a:moveTo>
                  <a:lnTo>
                    <a:pt x="14402" y="0"/>
                  </a:lnTo>
                </a:path>
              </a:pathLst>
            </a:custGeom>
            <a:ln w="12700" cap="flat">
              <a:solidFill>
                <a:srgbClr val="527FFF"/>
              </a:solidFill>
              <a:prstDash val="solid"/>
              <a:round/>
            </a:ln>
          </p:spPr>
          <p:txBody>
            <a:bodyPr rtlCol="0" anchor="ctr"/>
            <a:lstStyle/>
            <a:p>
              <a:pPr defTabSz="1097280">
                <a:defRPr/>
              </a:pPr>
              <a:endParaRPr lang="en-US">
                <a:solidFill>
                  <a:srgbClr val="FFFFFF"/>
                </a:solidFill>
                <a:latin typeface="Amazon Ember"/>
              </a:endParaRPr>
            </a:p>
          </p:txBody>
        </p:sp>
        <p:sp>
          <p:nvSpPr>
            <p:cNvPr id="96" name="Freeform: Shape 176">
              <a:extLst>
                <a:ext uri="{FF2B5EF4-FFF2-40B4-BE49-F238E27FC236}">
                  <a16:creationId xmlns:a16="http://schemas.microsoft.com/office/drawing/2014/main" id="{E8DDA3A2-A685-3F4A-AF8B-EFE34D2C154A}"/>
                </a:ext>
              </a:extLst>
            </p:cNvPr>
            <p:cNvSpPr/>
            <p:nvPr/>
          </p:nvSpPr>
          <p:spPr>
            <a:xfrm>
              <a:off x="3123585" y="2400527"/>
              <a:ext cx="30700" cy="30700"/>
            </a:xfrm>
            <a:custGeom>
              <a:avLst/>
              <a:gdLst>
                <a:gd name="connsiteX0" fmla="*/ 0 w 30700"/>
                <a:gd name="connsiteY0" fmla="*/ 0 h 30700"/>
                <a:gd name="connsiteX1" fmla="*/ 30701 w 30700"/>
                <a:gd name="connsiteY1" fmla="*/ 30701 h 30700"/>
              </a:gdLst>
              <a:ahLst/>
              <a:cxnLst>
                <a:cxn ang="0">
                  <a:pos x="connsiteX0" y="connsiteY0"/>
                </a:cxn>
                <a:cxn ang="0">
                  <a:pos x="connsiteX1" y="connsiteY1"/>
                </a:cxn>
              </a:cxnLst>
              <a:rect l="l" t="t" r="r" b="b"/>
              <a:pathLst>
                <a:path w="30700" h="30700">
                  <a:moveTo>
                    <a:pt x="0" y="0"/>
                  </a:moveTo>
                  <a:lnTo>
                    <a:pt x="30701" y="30701"/>
                  </a:lnTo>
                </a:path>
              </a:pathLst>
            </a:custGeom>
            <a:ln w="12700" cap="flat">
              <a:solidFill>
                <a:srgbClr val="527FFF"/>
              </a:solidFill>
              <a:prstDash val="solid"/>
              <a:round/>
            </a:ln>
          </p:spPr>
          <p:txBody>
            <a:bodyPr rtlCol="0" anchor="ctr"/>
            <a:lstStyle/>
            <a:p>
              <a:pPr defTabSz="1097280">
                <a:defRPr/>
              </a:pPr>
              <a:endParaRPr lang="en-US">
                <a:solidFill>
                  <a:srgbClr val="FFFFFF"/>
                </a:solidFill>
                <a:latin typeface="Amazon Ember"/>
              </a:endParaRPr>
            </a:p>
          </p:txBody>
        </p:sp>
        <p:sp>
          <p:nvSpPr>
            <p:cNvPr id="97" name="Freeform: Shape 177">
              <a:extLst>
                <a:ext uri="{FF2B5EF4-FFF2-40B4-BE49-F238E27FC236}">
                  <a16:creationId xmlns:a16="http://schemas.microsoft.com/office/drawing/2014/main" id="{E598A574-AB34-BF47-80C9-5F9963CFF3A5}"/>
                </a:ext>
              </a:extLst>
            </p:cNvPr>
            <p:cNvSpPr/>
            <p:nvPr/>
          </p:nvSpPr>
          <p:spPr>
            <a:xfrm>
              <a:off x="3164848" y="2441789"/>
              <a:ext cx="10172" cy="10172"/>
            </a:xfrm>
            <a:custGeom>
              <a:avLst/>
              <a:gdLst>
                <a:gd name="connsiteX0" fmla="*/ 10173 w 10172"/>
                <a:gd name="connsiteY0" fmla="*/ 10173 h 10172"/>
                <a:gd name="connsiteX1" fmla="*/ 0 w 10172"/>
                <a:gd name="connsiteY1" fmla="*/ 0 h 10172"/>
              </a:gdLst>
              <a:ahLst/>
              <a:cxnLst>
                <a:cxn ang="0">
                  <a:pos x="connsiteX0" y="connsiteY0"/>
                </a:cxn>
                <a:cxn ang="0">
                  <a:pos x="connsiteX1" y="connsiteY1"/>
                </a:cxn>
              </a:cxnLst>
              <a:rect l="l" t="t" r="r" b="b"/>
              <a:pathLst>
                <a:path w="10172" h="10172">
                  <a:moveTo>
                    <a:pt x="10173" y="10173"/>
                  </a:moveTo>
                  <a:lnTo>
                    <a:pt x="0" y="0"/>
                  </a:lnTo>
                </a:path>
              </a:pathLst>
            </a:custGeom>
            <a:ln w="12700" cap="flat">
              <a:solidFill>
                <a:srgbClr val="527FFF"/>
              </a:solidFill>
              <a:prstDash val="solid"/>
              <a:round/>
            </a:ln>
          </p:spPr>
          <p:txBody>
            <a:bodyPr rtlCol="0" anchor="ctr"/>
            <a:lstStyle/>
            <a:p>
              <a:pPr defTabSz="1097280">
                <a:defRPr/>
              </a:pPr>
              <a:endParaRPr lang="en-US">
                <a:solidFill>
                  <a:srgbClr val="FFFFFF"/>
                </a:solidFill>
                <a:latin typeface="Amazon Ember"/>
              </a:endParaRPr>
            </a:p>
          </p:txBody>
        </p:sp>
        <p:sp>
          <p:nvSpPr>
            <p:cNvPr id="98" name="Freeform: Shape 178">
              <a:extLst>
                <a:ext uri="{FF2B5EF4-FFF2-40B4-BE49-F238E27FC236}">
                  <a16:creationId xmlns:a16="http://schemas.microsoft.com/office/drawing/2014/main" id="{3DBEAB30-A018-D543-BCB2-82FA6C9E3CA8}"/>
                </a:ext>
              </a:extLst>
            </p:cNvPr>
            <p:cNvSpPr/>
            <p:nvPr/>
          </p:nvSpPr>
          <p:spPr>
            <a:xfrm>
              <a:off x="3216374" y="2441789"/>
              <a:ext cx="10172" cy="10172"/>
            </a:xfrm>
            <a:custGeom>
              <a:avLst/>
              <a:gdLst>
                <a:gd name="connsiteX0" fmla="*/ 0 w 10172"/>
                <a:gd name="connsiteY0" fmla="*/ 10173 h 10172"/>
                <a:gd name="connsiteX1" fmla="*/ 10173 w 10172"/>
                <a:gd name="connsiteY1" fmla="*/ 0 h 10172"/>
              </a:gdLst>
              <a:ahLst/>
              <a:cxnLst>
                <a:cxn ang="0">
                  <a:pos x="connsiteX0" y="connsiteY0"/>
                </a:cxn>
                <a:cxn ang="0">
                  <a:pos x="connsiteX1" y="connsiteY1"/>
                </a:cxn>
              </a:cxnLst>
              <a:rect l="l" t="t" r="r" b="b"/>
              <a:pathLst>
                <a:path w="10172" h="10172">
                  <a:moveTo>
                    <a:pt x="0" y="10173"/>
                  </a:moveTo>
                  <a:lnTo>
                    <a:pt x="10173" y="0"/>
                  </a:lnTo>
                </a:path>
              </a:pathLst>
            </a:custGeom>
            <a:ln w="12700" cap="flat">
              <a:solidFill>
                <a:srgbClr val="527FFF"/>
              </a:solidFill>
              <a:prstDash val="solid"/>
              <a:round/>
            </a:ln>
          </p:spPr>
          <p:txBody>
            <a:bodyPr rtlCol="0" anchor="ctr"/>
            <a:lstStyle/>
            <a:p>
              <a:pPr defTabSz="1097280">
                <a:defRPr/>
              </a:pPr>
              <a:endParaRPr lang="en-US">
                <a:solidFill>
                  <a:srgbClr val="FFFFFF"/>
                </a:solidFill>
                <a:latin typeface="Amazon Ember"/>
              </a:endParaRPr>
            </a:p>
          </p:txBody>
        </p:sp>
        <p:sp>
          <p:nvSpPr>
            <p:cNvPr id="99" name="Freeform: Shape 179">
              <a:extLst>
                <a:ext uri="{FF2B5EF4-FFF2-40B4-BE49-F238E27FC236}">
                  <a16:creationId xmlns:a16="http://schemas.microsoft.com/office/drawing/2014/main" id="{2B5DCDDF-047C-4A4F-A703-9C42C3D41BD6}"/>
                </a:ext>
              </a:extLst>
            </p:cNvPr>
            <p:cNvSpPr/>
            <p:nvPr/>
          </p:nvSpPr>
          <p:spPr>
            <a:xfrm>
              <a:off x="3237108" y="2400527"/>
              <a:ext cx="30700" cy="30700"/>
            </a:xfrm>
            <a:custGeom>
              <a:avLst/>
              <a:gdLst>
                <a:gd name="connsiteX0" fmla="*/ 0 w 30700"/>
                <a:gd name="connsiteY0" fmla="*/ 30701 h 30700"/>
                <a:gd name="connsiteX1" fmla="*/ 30701 w 30700"/>
                <a:gd name="connsiteY1" fmla="*/ 0 h 30700"/>
              </a:gdLst>
              <a:ahLst/>
              <a:cxnLst>
                <a:cxn ang="0">
                  <a:pos x="connsiteX0" y="connsiteY0"/>
                </a:cxn>
                <a:cxn ang="0">
                  <a:pos x="connsiteX1" y="connsiteY1"/>
                </a:cxn>
              </a:cxnLst>
              <a:rect l="l" t="t" r="r" b="b"/>
              <a:pathLst>
                <a:path w="30700" h="30700">
                  <a:moveTo>
                    <a:pt x="0" y="30701"/>
                  </a:moveTo>
                  <a:lnTo>
                    <a:pt x="30701" y="0"/>
                  </a:lnTo>
                </a:path>
              </a:pathLst>
            </a:custGeom>
            <a:ln w="12700" cap="flat">
              <a:solidFill>
                <a:srgbClr val="527FFF"/>
              </a:solidFill>
              <a:prstDash val="solid"/>
              <a:round/>
            </a:ln>
          </p:spPr>
          <p:txBody>
            <a:bodyPr rtlCol="0" anchor="ctr"/>
            <a:lstStyle/>
            <a:p>
              <a:pPr defTabSz="1097280">
                <a:defRPr/>
              </a:pPr>
              <a:endParaRPr lang="en-US">
                <a:solidFill>
                  <a:srgbClr val="FFFFFF"/>
                </a:solidFill>
                <a:latin typeface="Amazon Ember"/>
              </a:endParaRPr>
            </a:p>
          </p:txBody>
        </p:sp>
        <p:sp>
          <p:nvSpPr>
            <p:cNvPr id="100" name="Freeform: Shape 180">
              <a:extLst>
                <a:ext uri="{FF2B5EF4-FFF2-40B4-BE49-F238E27FC236}">
                  <a16:creationId xmlns:a16="http://schemas.microsoft.com/office/drawing/2014/main" id="{7DC79AD0-85BE-F844-A185-A082FC9D8A37}"/>
                </a:ext>
              </a:extLst>
            </p:cNvPr>
            <p:cNvSpPr/>
            <p:nvPr/>
          </p:nvSpPr>
          <p:spPr>
            <a:xfrm>
              <a:off x="3164848" y="2493316"/>
              <a:ext cx="10172" cy="10172"/>
            </a:xfrm>
            <a:custGeom>
              <a:avLst/>
              <a:gdLst>
                <a:gd name="connsiteX0" fmla="*/ 0 w 10172"/>
                <a:gd name="connsiteY0" fmla="*/ 10173 h 10172"/>
                <a:gd name="connsiteX1" fmla="*/ 10173 w 10172"/>
                <a:gd name="connsiteY1" fmla="*/ 0 h 10172"/>
              </a:gdLst>
              <a:ahLst/>
              <a:cxnLst>
                <a:cxn ang="0">
                  <a:pos x="connsiteX0" y="connsiteY0"/>
                </a:cxn>
                <a:cxn ang="0">
                  <a:pos x="connsiteX1" y="connsiteY1"/>
                </a:cxn>
              </a:cxnLst>
              <a:rect l="l" t="t" r="r" b="b"/>
              <a:pathLst>
                <a:path w="10172" h="10172">
                  <a:moveTo>
                    <a:pt x="0" y="10173"/>
                  </a:moveTo>
                  <a:lnTo>
                    <a:pt x="10173" y="0"/>
                  </a:lnTo>
                </a:path>
              </a:pathLst>
            </a:custGeom>
            <a:ln w="12700" cap="flat">
              <a:solidFill>
                <a:srgbClr val="527FFF"/>
              </a:solidFill>
              <a:prstDash val="solid"/>
              <a:round/>
            </a:ln>
          </p:spPr>
          <p:txBody>
            <a:bodyPr rtlCol="0" anchor="ctr"/>
            <a:lstStyle/>
            <a:p>
              <a:pPr defTabSz="1097280">
                <a:defRPr/>
              </a:pPr>
              <a:endParaRPr lang="en-US">
                <a:solidFill>
                  <a:srgbClr val="FFFFFF"/>
                </a:solidFill>
                <a:latin typeface="Amazon Ember"/>
              </a:endParaRPr>
            </a:p>
          </p:txBody>
        </p:sp>
        <p:sp>
          <p:nvSpPr>
            <p:cNvPr id="101" name="Freeform: Shape 181">
              <a:extLst>
                <a:ext uri="{FF2B5EF4-FFF2-40B4-BE49-F238E27FC236}">
                  <a16:creationId xmlns:a16="http://schemas.microsoft.com/office/drawing/2014/main" id="{408BA25D-A415-C148-A8DB-3EBAE6297FDF}"/>
                </a:ext>
              </a:extLst>
            </p:cNvPr>
            <p:cNvSpPr/>
            <p:nvPr/>
          </p:nvSpPr>
          <p:spPr>
            <a:xfrm>
              <a:off x="3123585" y="2514050"/>
              <a:ext cx="30700" cy="30700"/>
            </a:xfrm>
            <a:custGeom>
              <a:avLst/>
              <a:gdLst>
                <a:gd name="connsiteX0" fmla="*/ 30701 w 30700"/>
                <a:gd name="connsiteY0" fmla="*/ 0 h 30700"/>
                <a:gd name="connsiteX1" fmla="*/ 0 w 30700"/>
                <a:gd name="connsiteY1" fmla="*/ 30701 h 30700"/>
              </a:gdLst>
              <a:ahLst/>
              <a:cxnLst>
                <a:cxn ang="0">
                  <a:pos x="connsiteX0" y="connsiteY0"/>
                </a:cxn>
                <a:cxn ang="0">
                  <a:pos x="connsiteX1" y="connsiteY1"/>
                </a:cxn>
              </a:cxnLst>
              <a:rect l="l" t="t" r="r" b="b"/>
              <a:pathLst>
                <a:path w="30700" h="30700">
                  <a:moveTo>
                    <a:pt x="30701" y="0"/>
                  </a:moveTo>
                  <a:lnTo>
                    <a:pt x="0" y="30701"/>
                  </a:lnTo>
                </a:path>
              </a:pathLst>
            </a:custGeom>
            <a:ln w="12700" cap="flat">
              <a:solidFill>
                <a:srgbClr val="527FFF"/>
              </a:solidFill>
              <a:prstDash val="solid"/>
              <a:round/>
            </a:ln>
          </p:spPr>
          <p:txBody>
            <a:bodyPr rtlCol="0" anchor="ctr"/>
            <a:lstStyle/>
            <a:p>
              <a:pPr defTabSz="1097280">
                <a:defRPr/>
              </a:pPr>
              <a:endParaRPr lang="en-US">
                <a:solidFill>
                  <a:srgbClr val="FFFFFF"/>
                </a:solidFill>
                <a:latin typeface="Amazon Ember"/>
              </a:endParaRPr>
            </a:p>
          </p:txBody>
        </p:sp>
        <p:sp>
          <p:nvSpPr>
            <p:cNvPr id="102" name="Freeform: Shape 182">
              <a:extLst>
                <a:ext uri="{FF2B5EF4-FFF2-40B4-BE49-F238E27FC236}">
                  <a16:creationId xmlns:a16="http://schemas.microsoft.com/office/drawing/2014/main" id="{C0B5A7A8-6199-B841-A8B9-F2E07541FFA0}"/>
                </a:ext>
              </a:extLst>
            </p:cNvPr>
            <p:cNvSpPr/>
            <p:nvPr/>
          </p:nvSpPr>
          <p:spPr>
            <a:xfrm>
              <a:off x="3184759" y="2458912"/>
              <a:ext cx="94686" cy="105407"/>
            </a:xfrm>
            <a:custGeom>
              <a:avLst/>
              <a:gdLst>
                <a:gd name="connsiteX0" fmla="*/ 58042 w 94686"/>
                <a:gd name="connsiteY0" fmla="*/ 49172 h 105407"/>
                <a:gd name="connsiteX1" fmla="*/ 94686 w 94686"/>
                <a:gd name="connsiteY1" fmla="*/ 40805 h 105407"/>
                <a:gd name="connsiteX2" fmla="*/ 0 w 94686"/>
                <a:gd name="connsiteY2" fmla="*/ 0 h 105407"/>
                <a:gd name="connsiteX3" fmla="*/ 22837 w 94686"/>
                <a:gd name="connsiteY3" fmla="*/ 100515 h 105407"/>
                <a:gd name="connsiteX4" fmla="*/ 37673 w 94686"/>
                <a:gd name="connsiteY4" fmla="*/ 66043 h 105407"/>
                <a:gd name="connsiteX5" fmla="*/ 37696 w 94686"/>
                <a:gd name="connsiteY5" fmla="*/ 66043 h 105407"/>
                <a:gd name="connsiteX6" fmla="*/ 57401 w 94686"/>
                <a:gd name="connsiteY6" fmla="*/ 89771 h 105407"/>
                <a:gd name="connsiteX7" fmla="*/ 70409 w 94686"/>
                <a:gd name="connsiteY7" fmla="*/ 105407 h 105407"/>
                <a:gd name="connsiteX8" fmla="*/ 78227 w 94686"/>
                <a:gd name="connsiteY8" fmla="*/ 98870 h 105407"/>
                <a:gd name="connsiteX9" fmla="*/ 90754 w 94686"/>
                <a:gd name="connsiteY9" fmla="*/ 88468 h 105407"/>
                <a:gd name="connsiteX10" fmla="*/ 78227 w 94686"/>
                <a:gd name="connsiteY10" fmla="*/ 73426 h 105407"/>
                <a:gd name="connsiteX11" fmla="*/ 58042 w 94686"/>
                <a:gd name="connsiteY11" fmla="*/ 49126 h 105407"/>
                <a:gd name="connsiteX12" fmla="*/ 58042 w 94686"/>
                <a:gd name="connsiteY12" fmla="*/ 49172 h 105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4686" h="105407">
                  <a:moveTo>
                    <a:pt x="58042" y="49172"/>
                  </a:moveTo>
                  <a:lnTo>
                    <a:pt x="94686" y="40805"/>
                  </a:lnTo>
                  <a:lnTo>
                    <a:pt x="0" y="0"/>
                  </a:lnTo>
                  <a:lnTo>
                    <a:pt x="22837" y="100515"/>
                  </a:lnTo>
                  <a:lnTo>
                    <a:pt x="37673" y="66043"/>
                  </a:lnTo>
                  <a:lnTo>
                    <a:pt x="37696" y="66043"/>
                  </a:lnTo>
                  <a:lnTo>
                    <a:pt x="57401" y="89771"/>
                  </a:lnTo>
                  <a:lnTo>
                    <a:pt x="70409" y="105407"/>
                  </a:lnTo>
                  <a:lnTo>
                    <a:pt x="78227" y="98870"/>
                  </a:lnTo>
                  <a:lnTo>
                    <a:pt x="90754" y="88468"/>
                  </a:lnTo>
                  <a:lnTo>
                    <a:pt x="78227" y="73426"/>
                  </a:lnTo>
                  <a:lnTo>
                    <a:pt x="58042" y="49126"/>
                  </a:lnTo>
                  <a:lnTo>
                    <a:pt x="58042" y="49172"/>
                  </a:lnTo>
                  <a:close/>
                </a:path>
              </a:pathLst>
            </a:custGeom>
            <a:noFill/>
            <a:ln w="12700" cap="flat">
              <a:solidFill>
                <a:srgbClr val="F1F2F2"/>
              </a:solidFill>
              <a:prstDash val="solid"/>
              <a:round/>
            </a:ln>
          </p:spPr>
          <p:txBody>
            <a:bodyPr rtlCol="0" anchor="ctr"/>
            <a:lstStyle/>
            <a:p>
              <a:pPr defTabSz="1097280">
                <a:defRPr/>
              </a:pPr>
              <a:endParaRPr lang="en-US">
                <a:solidFill>
                  <a:srgbClr val="FFFFFF"/>
                </a:solidFill>
                <a:latin typeface="Amazon Ember"/>
              </a:endParaRPr>
            </a:p>
          </p:txBody>
        </p:sp>
        <p:sp>
          <p:nvSpPr>
            <p:cNvPr id="103" name="Freeform: Shape 183">
              <a:extLst>
                <a:ext uri="{FF2B5EF4-FFF2-40B4-BE49-F238E27FC236}">
                  <a16:creationId xmlns:a16="http://schemas.microsoft.com/office/drawing/2014/main" id="{8AD5E053-4C14-7442-8F79-74DAA61C0A9B}"/>
                </a:ext>
              </a:extLst>
            </p:cNvPr>
            <p:cNvSpPr/>
            <p:nvPr/>
          </p:nvSpPr>
          <p:spPr>
            <a:xfrm>
              <a:off x="2989351" y="2334896"/>
              <a:ext cx="685" cy="187223"/>
            </a:xfrm>
            <a:custGeom>
              <a:avLst/>
              <a:gdLst>
                <a:gd name="connsiteX0" fmla="*/ 686 w 685"/>
                <a:gd name="connsiteY0" fmla="*/ 187223 h 187223"/>
                <a:gd name="connsiteX1" fmla="*/ 0 w 685"/>
                <a:gd name="connsiteY1" fmla="*/ 0 h 187223"/>
              </a:gdLst>
              <a:ahLst/>
              <a:cxnLst>
                <a:cxn ang="0">
                  <a:pos x="connsiteX0" y="connsiteY0"/>
                </a:cxn>
                <a:cxn ang="0">
                  <a:pos x="connsiteX1" y="connsiteY1"/>
                </a:cxn>
              </a:cxnLst>
              <a:rect l="l" t="t" r="r" b="b"/>
              <a:pathLst>
                <a:path w="685" h="187223">
                  <a:moveTo>
                    <a:pt x="686" y="187223"/>
                  </a:moveTo>
                  <a:lnTo>
                    <a:pt x="0" y="0"/>
                  </a:lnTo>
                </a:path>
              </a:pathLst>
            </a:custGeom>
            <a:ln w="12700" cap="flat">
              <a:solidFill>
                <a:srgbClr val="F1F2F2"/>
              </a:solidFill>
              <a:prstDash val="solid"/>
              <a:round/>
            </a:ln>
          </p:spPr>
          <p:txBody>
            <a:bodyPr rtlCol="0" anchor="ctr"/>
            <a:lstStyle/>
            <a:p>
              <a:pPr defTabSz="1097280">
                <a:defRPr/>
              </a:pPr>
              <a:endParaRPr lang="en-US">
                <a:solidFill>
                  <a:srgbClr val="FFFFFF"/>
                </a:solidFill>
                <a:latin typeface="Amazon Ember"/>
              </a:endParaRPr>
            </a:p>
          </p:txBody>
        </p:sp>
        <p:sp>
          <p:nvSpPr>
            <p:cNvPr id="104" name="Freeform: Shape 184">
              <a:extLst>
                <a:ext uri="{FF2B5EF4-FFF2-40B4-BE49-F238E27FC236}">
                  <a16:creationId xmlns:a16="http://schemas.microsoft.com/office/drawing/2014/main" id="{2BDB4FBA-DCE1-2642-A954-1A12943BDDCB}"/>
                </a:ext>
              </a:extLst>
            </p:cNvPr>
            <p:cNvSpPr/>
            <p:nvPr/>
          </p:nvSpPr>
          <p:spPr>
            <a:xfrm>
              <a:off x="2946466" y="2305887"/>
              <a:ext cx="17145" cy="17145"/>
            </a:xfrm>
            <a:custGeom>
              <a:avLst/>
              <a:gdLst>
                <a:gd name="connsiteX0" fmla="*/ 17145 w 17145"/>
                <a:gd name="connsiteY0" fmla="*/ 8573 h 17145"/>
                <a:gd name="connsiteX1" fmla="*/ 8572 w 17145"/>
                <a:gd name="connsiteY1" fmla="*/ 17145 h 17145"/>
                <a:gd name="connsiteX2" fmla="*/ 0 w 17145"/>
                <a:gd name="connsiteY2" fmla="*/ 8573 h 17145"/>
                <a:gd name="connsiteX3" fmla="*/ 8572 w 17145"/>
                <a:gd name="connsiteY3" fmla="*/ 0 h 17145"/>
                <a:gd name="connsiteX4" fmla="*/ 17145 w 17145"/>
                <a:gd name="connsiteY4" fmla="*/ 8573 h 171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5" h="17145">
                  <a:moveTo>
                    <a:pt x="17145" y="8573"/>
                  </a:moveTo>
                  <a:cubicBezTo>
                    <a:pt x="17145" y="13307"/>
                    <a:pt x="13307" y="17145"/>
                    <a:pt x="8572" y="17145"/>
                  </a:cubicBezTo>
                  <a:cubicBezTo>
                    <a:pt x="3838" y="17145"/>
                    <a:pt x="0" y="13307"/>
                    <a:pt x="0" y="8573"/>
                  </a:cubicBezTo>
                  <a:cubicBezTo>
                    <a:pt x="0" y="3838"/>
                    <a:pt x="3838" y="0"/>
                    <a:pt x="8572" y="0"/>
                  </a:cubicBezTo>
                  <a:cubicBezTo>
                    <a:pt x="13307" y="0"/>
                    <a:pt x="17145" y="3838"/>
                    <a:pt x="17145" y="8573"/>
                  </a:cubicBezTo>
                  <a:close/>
                </a:path>
              </a:pathLst>
            </a:custGeom>
            <a:solidFill>
              <a:srgbClr val="F1F2F2"/>
            </a:solidFill>
            <a:ln w="12700" cap="flat">
              <a:noFill/>
              <a:prstDash val="solid"/>
              <a:miter/>
            </a:ln>
          </p:spPr>
          <p:txBody>
            <a:bodyPr rtlCol="0" anchor="ctr"/>
            <a:lstStyle/>
            <a:p>
              <a:pPr defTabSz="1097280">
                <a:defRPr/>
              </a:pPr>
              <a:endParaRPr lang="en-US">
                <a:solidFill>
                  <a:srgbClr val="FFFFFF"/>
                </a:solidFill>
                <a:latin typeface="Amazon Ember"/>
              </a:endParaRPr>
            </a:p>
          </p:txBody>
        </p:sp>
        <p:sp>
          <p:nvSpPr>
            <p:cNvPr id="105" name="Freeform: Shape 185">
              <a:extLst>
                <a:ext uri="{FF2B5EF4-FFF2-40B4-BE49-F238E27FC236}">
                  <a16:creationId xmlns:a16="http://schemas.microsoft.com/office/drawing/2014/main" id="{55A6C533-6A60-9D42-A59F-F0695030D72E}"/>
                </a:ext>
              </a:extLst>
            </p:cNvPr>
            <p:cNvSpPr/>
            <p:nvPr/>
          </p:nvSpPr>
          <p:spPr>
            <a:xfrm>
              <a:off x="2972138" y="2305795"/>
              <a:ext cx="17145" cy="17145"/>
            </a:xfrm>
            <a:custGeom>
              <a:avLst/>
              <a:gdLst>
                <a:gd name="connsiteX0" fmla="*/ 17145 w 17145"/>
                <a:gd name="connsiteY0" fmla="*/ 8573 h 17145"/>
                <a:gd name="connsiteX1" fmla="*/ 8572 w 17145"/>
                <a:gd name="connsiteY1" fmla="*/ 17145 h 17145"/>
                <a:gd name="connsiteX2" fmla="*/ 0 w 17145"/>
                <a:gd name="connsiteY2" fmla="*/ 8573 h 17145"/>
                <a:gd name="connsiteX3" fmla="*/ 8572 w 17145"/>
                <a:gd name="connsiteY3" fmla="*/ 0 h 17145"/>
                <a:gd name="connsiteX4" fmla="*/ 17145 w 17145"/>
                <a:gd name="connsiteY4" fmla="*/ 8573 h 171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5" h="17145">
                  <a:moveTo>
                    <a:pt x="17145" y="8573"/>
                  </a:moveTo>
                  <a:cubicBezTo>
                    <a:pt x="17145" y="13307"/>
                    <a:pt x="13307" y="17145"/>
                    <a:pt x="8572" y="17145"/>
                  </a:cubicBezTo>
                  <a:cubicBezTo>
                    <a:pt x="3838" y="17145"/>
                    <a:pt x="0" y="13307"/>
                    <a:pt x="0" y="8573"/>
                  </a:cubicBezTo>
                  <a:cubicBezTo>
                    <a:pt x="0" y="3838"/>
                    <a:pt x="3838" y="0"/>
                    <a:pt x="8572" y="0"/>
                  </a:cubicBezTo>
                  <a:cubicBezTo>
                    <a:pt x="13307" y="0"/>
                    <a:pt x="17145" y="3838"/>
                    <a:pt x="17145" y="8573"/>
                  </a:cubicBezTo>
                  <a:close/>
                </a:path>
              </a:pathLst>
            </a:custGeom>
            <a:solidFill>
              <a:srgbClr val="F1F2F2"/>
            </a:solidFill>
            <a:ln w="12700" cap="flat">
              <a:noFill/>
              <a:prstDash val="solid"/>
              <a:miter/>
            </a:ln>
          </p:spPr>
          <p:txBody>
            <a:bodyPr rtlCol="0" anchor="ctr"/>
            <a:lstStyle/>
            <a:p>
              <a:pPr defTabSz="1097280">
                <a:defRPr/>
              </a:pPr>
              <a:endParaRPr lang="en-US">
                <a:solidFill>
                  <a:srgbClr val="FFFFFF"/>
                </a:solidFill>
                <a:latin typeface="Amazon Ember"/>
              </a:endParaRPr>
            </a:p>
          </p:txBody>
        </p:sp>
        <p:sp>
          <p:nvSpPr>
            <p:cNvPr id="106" name="Freeform: Shape 186">
              <a:extLst>
                <a:ext uri="{FF2B5EF4-FFF2-40B4-BE49-F238E27FC236}">
                  <a16:creationId xmlns:a16="http://schemas.microsoft.com/office/drawing/2014/main" id="{6B8B109A-3A82-B949-BB35-F59952D713B0}"/>
                </a:ext>
              </a:extLst>
            </p:cNvPr>
            <p:cNvSpPr/>
            <p:nvPr/>
          </p:nvSpPr>
          <p:spPr>
            <a:xfrm>
              <a:off x="2997832" y="2305704"/>
              <a:ext cx="17145" cy="17145"/>
            </a:xfrm>
            <a:custGeom>
              <a:avLst/>
              <a:gdLst>
                <a:gd name="connsiteX0" fmla="*/ 17145 w 17145"/>
                <a:gd name="connsiteY0" fmla="*/ 8572 h 17145"/>
                <a:gd name="connsiteX1" fmla="*/ 8573 w 17145"/>
                <a:gd name="connsiteY1" fmla="*/ 17145 h 17145"/>
                <a:gd name="connsiteX2" fmla="*/ 0 w 17145"/>
                <a:gd name="connsiteY2" fmla="*/ 8572 h 17145"/>
                <a:gd name="connsiteX3" fmla="*/ 8573 w 17145"/>
                <a:gd name="connsiteY3" fmla="*/ 0 h 17145"/>
                <a:gd name="connsiteX4" fmla="*/ 17145 w 17145"/>
                <a:gd name="connsiteY4" fmla="*/ 8572 h 171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5" h="17145">
                  <a:moveTo>
                    <a:pt x="17145" y="8572"/>
                  </a:moveTo>
                  <a:cubicBezTo>
                    <a:pt x="17145" y="13307"/>
                    <a:pt x="13307" y="17145"/>
                    <a:pt x="8573" y="17145"/>
                  </a:cubicBezTo>
                  <a:cubicBezTo>
                    <a:pt x="3838" y="17145"/>
                    <a:pt x="0" y="13307"/>
                    <a:pt x="0" y="8572"/>
                  </a:cubicBezTo>
                  <a:cubicBezTo>
                    <a:pt x="0" y="3838"/>
                    <a:pt x="3838" y="0"/>
                    <a:pt x="8573" y="0"/>
                  </a:cubicBezTo>
                  <a:cubicBezTo>
                    <a:pt x="13307" y="0"/>
                    <a:pt x="17145" y="3838"/>
                    <a:pt x="17145" y="8572"/>
                  </a:cubicBezTo>
                  <a:close/>
                </a:path>
              </a:pathLst>
            </a:custGeom>
            <a:solidFill>
              <a:srgbClr val="F1F2F2"/>
            </a:solidFill>
            <a:ln w="12700" cap="flat">
              <a:noFill/>
              <a:prstDash val="solid"/>
              <a:miter/>
            </a:ln>
          </p:spPr>
          <p:txBody>
            <a:bodyPr rtlCol="0" anchor="ctr"/>
            <a:lstStyle/>
            <a:p>
              <a:pPr defTabSz="1097280">
                <a:defRPr/>
              </a:pPr>
              <a:endParaRPr lang="en-US">
                <a:solidFill>
                  <a:srgbClr val="FFFFFF"/>
                </a:solidFill>
                <a:latin typeface="Amazon Ember"/>
              </a:endParaRPr>
            </a:p>
          </p:txBody>
        </p:sp>
        <p:sp>
          <p:nvSpPr>
            <p:cNvPr id="107" name="Freeform: Shape 187">
              <a:extLst>
                <a:ext uri="{FF2B5EF4-FFF2-40B4-BE49-F238E27FC236}">
                  <a16:creationId xmlns:a16="http://schemas.microsoft.com/office/drawing/2014/main" id="{83546AAA-8DB0-094B-A31B-8B2203FB7543}"/>
                </a:ext>
              </a:extLst>
            </p:cNvPr>
            <p:cNvSpPr/>
            <p:nvPr/>
          </p:nvSpPr>
          <p:spPr>
            <a:xfrm>
              <a:off x="3238480" y="2447984"/>
              <a:ext cx="2286" cy="19362"/>
            </a:xfrm>
            <a:custGeom>
              <a:avLst/>
              <a:gdLst>
                <a:gd name="connsiteX0" fmla="*/ 0 w 2286"/>
                <a:gd name="connsiteY0" fmla="*/ 0 h 19362"/>
                <a:gd name="connsiteX1" fmla="*/ 0 w 2286"/>
                <a:gd name="connsiteY1" fmla="*/ 19362 h 19362"/>
              </a:gdLst>
              <a:ahLst/>
              <a:cxnLst>
                <a:cxn ang="0">
                  <a:pos x="connsiteX0" y="connsiteY0"/>
                </a:cxn>
                <a:cxn ang="0">
                  <a:pos x="connsiteX1" y="connsiteY1"/>
                </a:cxn>
              </a:cxnLst>
              <a:rect l="l" t="t" r="r" b="b"/>
              <a:pathLst>
                <a:path w="2286" h="19362">
                  <a:moveTo>
                    <a:pt x="0" y="0"/>
                  </a:moveTo>
                  <a:lnTo>
                    <a:pt x="0" y="19362"/>
                  </a:lnTo>
                </a:path>
              </a:pathLst>
            </a:custGeom>
            <a:ln w="12700" cap="flat">
              <a:solidFill>
                <a:srgbClr val="F1F2F2"/>
              </a:solidFill>
              <a:prstDash val="solid"/>
              <a:round/>
            </a:ln>
          </p:spPr>
          <p:txBody>
            <a:bodyPr rtlCol="0" anchor="ctr"/>
            <a:lstStyle/>
            <a:p>
              <a:pPr defTabSz="1097280">
                <a:defRPr/>
              </a:pPr>
              <a:endParaRPr lang="en-US">
                <a:solidFill>
                  <a:srgbClr val="FFFFFF"/>
                </a:solidFill>
                <a:latin typeface="Amazon Ember"/>
              </a:endParaRPr>
            </a:p>
          </p:txBody>
        </p:sp>
        <p:sp>
          <p:nvSpPr>
            <p:cNvPr id="108" name="Freeform: Shape 188">
              <a:extLst>
                <a:ext uri="{FF2B5EF4-FFF2-40B4-BE49-F238E27FC236}">
                  <a16:creationId xmlns:a16="http://schemas.microsoft.com/office/drawing/2014/main" id="{8984769C-7218-8044-BA0C-02CCD756E483}"/>
                </a:ext>
              </a:extLst>
            </p:cNvPr>
            <p:cNvSpPr/>
            <p:nvPr/>
          </p:nvSpPr>
          <p:spPr>
            <a:xfrm>
              <a:off x="2931858" y="2293519"/>
              <a:ext cx="306735" cy="227662"/>
            </a:xfrm>
            <a:custGeom>
              <a:avLst/>
              <a:gdLst>
                <a:gd name="connsiteX0" fmla="*/ 196596 w 306735"/>
                <a:gd name="connsiteY0" fmla="*/ 227663 h 227662"/>
                <a:gd name="connsiteX1" fmla="*/ 6264 w 306735"/>
                <a:gd name="connsiteY1" fmla="*/ 227663 h 227662"/>
                <a:gd name="connsiteX2" fmla="*/ 0 w 306735"/>
                <a:gd name="connsiteY2" fmla="*/ 221285 h 227662"/>
                <a:gd name="connsiteX3" fmla="*/ 0 w 306735"/>
                <a:gd name="connsiteY3" fmla="*/ 6401 h 227662"/>
                <a:gd name="connsiteX4" fmla="*/ 6355 w 306735"/>
                <a:gd name="connsiteY4" fmla="*/ 0 h 227662"/>
                <a:gd name="connsiteX5" fmla="*/ 6378 w 306735"/>
                <a:gd name="connsiteY5" fmla="*/ 0 h 227662"/>
                <a:gd name="connsiteX6" fmla="*/ 300358 w 306735"/>
                <a:gd name="connsiteY6" fmla="*/ 0 h 227662"/>
                <a:gd name="connsiteX7" fmla="*/ 306736 w 306735"/>
                <a:gd name="connsiteY7" fmla="*/ 6378 h 227662"/>
                <a:gd name="connsiteX8" fmla="*/ 306736 w 306735"/>
                <a:gd name="connsiteY8" fmla="*/ 6401 h 227662"/>
                <a:gd name="connsiteX9" fmla="*/ 306736 w 306735"/>
                <a:gd name="connsiteY9" fmla="*/ 120701 h 227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6735" h="227662">
                  <a:moveTo>
                    <a:pt x="196596" y="227663"/>
                  </a:moveTo>
                  <a:lnTo>
                    <a:pt x="6264" y="227663"/>
                  </a:lnTo>
                  <a:cubicBezTo>
                    <a:pt x="2786" y="227601"/>
                    <a:pt x="0" y="224764"/>
                    <a:pt x="0" y="221285"/>
                  </a:cubicBezTo>
                  <a:lnTo>
                    <a:pt x="0" y="6401"/>
                  </a:lnTo>
                  <a:cubicBezTo>
                    <a:pt x="-13" y="2878"/>
                    <a:pt x="2833" y="13"/>
                    <a:pt x="6355" y="0"/>
                  </a:cubicBezTo>
                  <a:cubicBezTo>
                    <a:pt x="6363" y="0"/>
                    <a:pt x="6370" y="0"/>
                    <a:pt x="6378" y="0"/>
                  </a:cubicBezTo>
                  <a:lnTo>
                    <a:pt x="300358" y="0"/>
                  </a:lnTo>
                  <a:cubicBezTo>
                    <a:pt x="303880" y="0"/>
                    <a:pt x="306736" y="2855"/>
                    <a:pt x="306736" y="6378"/>
                  </a:cubicBezTo>
                  <a:cubicBezTo>
                    <a:pt x="306736" y="6385"/>
                    <a:pt x="306736" y="6393"/>
                    <a:pt x="306736" y="6401"/>
                  </a:cubicBezTo>
                  <a:lnTo>
                    <a:pt x="306736" y="120701"/>
                  </a:lnTo>
                </a:path>
              </a:pathLst>
            </a:custGeom>
            <a:noFill/>
            <a:ln w="12700" cap="flat">
              <a:solidFill>
                <a:srgbClr val="F1F2F2"/>
              </a:solidFill>
              <a:prstDash val="solid"/>
              <a:round/>
            </a:ln>
          </p:spPr>
          <p:txBody>
            <a:bodyPr rtlCol="0" anchor="ctr"/>
            <a:lstStyle/>
            <a:p>
              <a:pPr defTabSz="1097280">
                <a:defRPr/>
              </a:pPr>
              <a:endParaRPr lang="en-US">
                <a:solidFill>
                  <a:srgbClr val="FFFFFF"/>
                </a:solidFill>
                <a:latin typeface="Amazon Ember"/>
              </a:endParaRPr>
            </a:p>
          </p:txBody>
        </p:sp>
        <p:sp>
          <p:nvSpPr>
            <p:cNvPr id="109" name="Freeform: Shape 189">
              <a:extLst>
                <a:ext uri="{FF2B5EF4-FFF2-40B4-BE49-F238E27FC236}">
                  <a16:creationId xmlns:a16="http://schemas.microsoft.com/office/drawing/2014/main" id="{AA1A314A-6ED5-2747-8E66-F917EEE70358}"/>
                </a:ext>
              </a:extLst>
            </p:cNvPr>
            <p:cNvSpPr/>
            <p:nvPr/>
          </p:nvSpPr>
          <p:spPr>
            <a:xfrm>
              <a:off x="3169237" y="2521182"/>
              <a:ext cx="12915" cy="2286"/>
            </a:xfrm>
            <a:custGeom>
              <a:avLst/>
              <a:gdLst>
                <a:gd name="connsiteX0" fmla="*/ 12916 w 12915"/>
                <a:gd name="connsiteY0" fmla="*/ 0 h 2286"/>
                <a:gd name="connsiteX1" fmla="*/ 12916 w 12915"/>
                <a:gd name="connsiteY1" fmla="*/ 0 h 2286"/>
                <a:gd name="connsiteX2" fmla="*/ 0 w 12915"/>
                <a:gd name="connsiteY2" fmla="*/ 0 h 2286"/>
              </a:gdLst>
              <a:ahLst/>
              <a:cxnLst>
                <a:cxn ang="0">
                  <a:pos x="connsiteX0" y="connsiteY0"/>
                </a:cxn>
                <a:cxn ang="0">
                  <a:pos x="connsiteX1" y="connsiteY1"/>
                </a:cxn>
                <a:cxn ang="0">
                  <a:pos x="connsiteX2" y="connsiteY2"/>
                </a:cxn>
              </a:cxnLst>
              <a:rect l="l" t="t" r="r" b="b"/>
              <a:pathLst>
                <a:path w="12915" h="2286">
                  <a:moveTo>
                    <a:pt x="12916" y="0"/>
                  </a:moveTo>
                  <a:lnTo>
                    <a:pt x="12916" y="0"/>
                  </a:lnTo>
                  <a:lnTo>
                    <a:pt x="0" y="0"/>
                  </a:lnTo>
                </a:path>
              </a:pathLst>
            </a:custGeom>
            <a:noFill/>
            <a:ln w="12700" cap="flat">
              <a:solidFill>
                <a:srgbClr val="F1F2F2"/>
              </a:solidFill>
              <a:prstDash val="solid"/>
              <a:round/>
            </a:ln>
          </p:spPr>
          <p:txBody>
            <a:bodyPr rtlCol="0" anchor="ctr"/>
            <a:lstStyle/>
            <a:p>
              <a:pPr defTabSz="1097280">
                <a:defRPr/>
              </a:pPr>
              <a:endParaRPr lang="en-US">
                <a:solidFill>
                  <a:srgbClr val="FFFFFF"/>
                </a:solidFill>
                <a:latin typeface="Amazon Ember"/>
              </a:endParaRPr>
            </a:p>
          </p:txBody>
        </p:sp>
        <p:sp>
          <p:nvSpPr>
            <p:cNvPr id="110" name="Freeform: Shape 190">
              <a:extLst>
                <a:ext uri="{FF2B5EF4-FFF2-40B4-BE49-F238E27FC236}">
                  <a16:creationId xmlns:a16="http://schemas.microsoft.com/office/drawing/2014/main" id="{C5CFD1A7-EF85-7A48-9870-F9EA4B88C4F9}"/>
                </a:ext>
              </a:extLst>
            </p:cNvPr>
            <p:cNvSpPr/>
            <p:nvPr/>
          </p:nvSpPr>
          <p:spPr>
            <a:xfrm>
              <a:off x="2931927" y="2334896"/>
              <a:ext cx="306095" cy="2286"/>
            </a:xfrm>
            <a:custGeom>
              <a:avLst/>
              <a:gdLst>
                <a:gd name="connsiteX0" fmla="*/ 0 w 306095"/>
                <a:gd name="connsiteY0" fmla="*/ 0 h 2286"/>
                <a:gd name="connsiteX1" fmla="*/ 306095 w 306095"/>
                <a:gd name="connsiteY1" fmla="*/ 0 h 2286"/>
              </a:gdLst>
              <a:ahLst/>
              <a:cxnLst>
                <a:cxn ang="0">
                  <a:pos x="connsiteX0" y="connsiteY0"/>
                </a:cxn>
                <a:cxn ang="0">
                  <a:pos x="connsiteX1" y="connsiteY1"/>
                </a:cxn>
              </a:cxnLst>
              <a:rect l="l" t="t" r="r" b="b"/>
              <a:pathLst>
                <a:path w="306095" h="2286">
                  <a:moveTo>
                    <a:pt x="0" y="0"/>
                  </a:moveTo>
                  <a:lnTo>
                    <a:pt x="306095" y="0"/>
                  </a:lnTo>
                </a:path>
              </a:pathLst>
            </a:custGeom>
            <a:ln w="12700" cap="flat">
              <a:solidFill>
                <a:srgbClr val="F1F2F2"/>
              </a:solidFill>
              <a:prstDash val="solid"/>
              <a:round/>
            </a:ln>
          </p:spPr>
          <p:txBody>
            <a:bodyPr rtlCol="0" anchor="ctr"/>
            <a:lstStyle/>
            <a:p>
              <a:pPr defTabSz="1097280">
                <a:defRPr/>
              </a:pPr>
              <a:endParaRPr lang="en-US">
                <a:solidFill>
                  <a:srgbClr val="FFFFFF"/>
                </a:solidFill>
                <a:latin typeface="Amazon Ember"/>
              </a:endParaRPr>
            </a:p>
          </p:txBody>
        </p:sp>
      </p:grpSp>
      <p:grpSp>
        <p:nvGrpSpPr>
          <p:cNvPr id="111" name="Graphic 20">
            <a:extLst>
              <a:ext uri="{FF2B5EF4-FFF2-40B4-BE49-F238E27FC236}">
                <a16:creationId xmlns:a16="http://schemas.microsoft.com/office/drawing/2014/main" id="{C2B924E9-E34F-D04D-B75F-AFE8FCBE9E9E}"/>
              </a:ext>
            </a:extLst>
          </p:cNvPr>
          <p:cNvGrpSpPr/>
          <p:nvPr/>
        </p:nvGrpSpPr>
        <p:grpSpPr>
          <a:xfrm>
            <a:off x="6122532" y="3510265"/>
            <a:ext cx="1158754" cy="1149946"/>
            <a:chOff x="6380130" y="2200274"/>
            <a:chExt cx="457200" cy="457200"/>
          </a:xfrm>
        </p:grpSpPr>
        <p:sp>
          <p:nvSpPr>
            <p:cNvPr id="112" name="Freeform: Shape 280">
              <a:extLst>
                <a:ext uri="{FF2B5EF4-FFF2-40B4-BE49-F238E27FC236}">
                  <a16:creationId xmlns:a16="http://schemas.microsoft.com/office/drawing/2014/main" id="{D99A7F92-3818-B04B-8222-B8A429F4C021}"/>
                </a:ext>
              </a:extLst>
            </p:cNvPr>
            <p:cNvSpPr/>
            <p:nvPr/>
          </p:nvSpPr>
          <p:spPr>
            <a:xfrm>
              <a:off x="6537772" y="2401076"/>
              <a:ext cx="51823" cy="100698"/>
            </a:xfrm>
            <a:custGeom>
              <a:avLst/>
              <a:gdLst>
                <a:gd name="connsiteX0" fmla="*/ 0 w 51823"/>
                <a:gd name="connsiteY0" fmla="*/ 100698 h 100698"/>
                <a:gd name="connsiteX1" fmla="*/ 51824 w 51823"/>
                <a:gd name="connsiteY1" fmla="*/ 58590 h 100698"/>
                <a:gd name="connsiteX2" fmla="*/ 51824 w 51823"/>
                <a:gd name="connsiteY2" fmla="*/ 0 h 100698"/>
              </a:gdLst>
              <a:ahLst/>
              <a:cxnLst>
                <a:cxn ang="0">
                  <a:pos x="connsiteX0" y="connsiteY0"/>
                </a:cxn>
                <a:cxn ang="0">
                  <a:pos x="connsiteX1" y="connsiteY1"/>
                </a:cxn>
                <a:cxn ang="0">
                  <a:pos x="connsiteX2" y="connsiteY2"/>
                </a:cxn>
              </a:cxnLst>
              <a:rect l="l" t="t" r="r" b="b"/>
              <a:pathLst>
                <a:path w="51823" h="100698">
                  <a:moveTo>
                    <a:pt x="0" y="100698"/>
                  </a:moveTo>
                  <a:lnTo>
                    <a:pt x="51824" y="58590"/>
                  </a:lnTo>
                  <a:lnTo>
                    <a:pt x="51824" y="0"/>
                  </a:lnTo>
                </a:path>
              </a:pathLst>
            </a:custGeom>
            <a:noFill/>
            <a:ln w="12700" cap="flat">
              <a:solidFill>
                <a:srgbClr val="F1F2F2"/>
              </a:solidFill>
              <a:prstDash val="solid"/>
              <a:round/>
            </a:ln>
          </p:spPr>
          <p:txBody>
            <a:bodyPr rtlCol="0" anchor="ctr"/>
            <a:lstStyle/>
            <a:p>
              <a:pPr defTabSz="1097280">
                <a:defRPr/>
              </a:pPr>
              <a:endParaRPr lang="en-US">
                <a:solidFill>
                  <a:srgbClr val="FFFFFF"/>
                </a:solidFill>
                <a:latin typeface="Amazon Ember"/>
              </a:endParaRPr>
            </a:p>
          </p:txBody>
        </p:sp>
        <p:sp>
          <p:nvSpPr>
            <p:cNvPr id="113" name="Freeform: Shape 281">
              <a:extLst>
                <a:ext uri="{FF2B5EF4-FFF2-40B4-BE49-F238E27FC236}">
                  <a16:creationId xmlns:a16="http://schemas.microsoft.com/office/drawing/2014/main" id="{7D9424F4-84A4-1345-A1E0-FBCBF8652BC6}"/>
                </a:ext>
              </a:extLst>
            </p:cNvPr>
            <p:cNvSpPr/>
            <p:nvPr/>
          </p:nvSpPr>
          <p:spPr>
            <a:xfrm>
              <a:off x="6620434" y="2271140"/>
              <a:ext cx="141754" cy="141732"/>
            </a:xfrm>
            <a:custGeom>
              <a:avLst/>
              <a:gdLst>
                <a:gd name="connsiteX0" fmla="*/ 13442 w 141754"/>
                <a:gd name="connsiteY0" fmla="*/ 112471 h 141732"/>
                <a:gd name="connsiteX1" fmla="*/ 16322 w 141754"/>
                <a:gd name="connsiteY1" fmla="*/ 115763 h 141732"/>
                <a:gd name="connsiteX2" fmla="*/ 19202 w 141754"/>
                <a:gd name="connsiteY2" fmla="*/ 119055 h 141732"/>
                <a:gd name="connsiteX3" fmla="*/ 22106 w 141754"/>
                <a:gd name="connsiteY3" fmla="*/ 122347 h 141732"/>
                <a:gd name="connsiteX4" fmla="*/ 41697 w 141754"/>
                <a:gd name="connsiteY4" fmla="*/ 112311 h 141732"/>
                <a:gd name="connsiteX5" fmla="*/ 55733 w 141754"/>
                <a:gd name="connsiteY5" fmla="*/ 119169 h 141732"/>
                <a:gd name="connsiteX6" fmla="*/ 59665 w 141754"/>
                <a:gd name="connsiteY6" fmla="*/ 140863 h 141732"/>
                <a:gd name="connsiteX7" fmla="*/ 64031 w 141754"/>
                <a:gd name="connsiteY7" fmla="*/ 141161 h 141732"/>
                <a:gd name="connsiteX8" fmla="*/ 68397 w 141754"/>
                <a:gd name="connsiteY8" fmla="*/ 141458 h 141732"/>
                <a:gd name="connsiteX9" fmla="*/ 72878 w 141754"/>
                <a:gd name="connsiteY9" fmla="*/ 141732 h 141732"/>
                <a:gd name="connsiteX10" fmla="*/ 79736 w 141754"/>
                <a:gd name="connsiteY10" fmla="*/ 120701 h 141732"/>
                <a:gd name="connsiteX11" fmla="*/ 94458 w 141754"/>
                <a:gd name="connsiteY11" fmla="*/ 115694 h 141732"/>
                <a:gd name="connsiteX12" fmla="*/ 112746 w 141754"/>
                <a:gd name="connsiteY12" fmla="*/ 128290 h 141732"/>
                <a:gd name="connsiteX13" fmla="*/ 116037 w 141754"/>
                <a:gd name="connsiteY13" fmla="*/ 125410 h 141732"/>
                <a:gd name="connsiteX14" fmla="*/ 119329 w 141754"/>
                <a:gd name="connsiteY14" fmla="*/ 122530 h 141732"/>
                <a:gd name="connsiteX15" fmla="*/ 122621 w 141754"/>
                <a:gd name="connsiteY15" fmla="*/ 119626 h 141732"/>
                <a:gd name="connsiteX16" fmla="*/ 112540 w 141754"/>
                <a:gd name="connsiteY16" fmla="*/ 99967 h 141732"/>
                <a:gd name="connsiteX17" fmla="*/ 119398 w 141754"/>
                <a:gd name="connsiteY17" fmla="*/ 85999 h 141732"/>
                <a:gd name="connsiteX18" fmla="*/ 141138 w 141754"/>
                <a:gd name="connsiteY18" fmla="*/ 82067 h 141732"/>
                <a:gd name="connsiteX19" fmla="*/ 141412 w 141754"/>
                <a:gd name="connsiteY19" fmla="*/ 77701 h 141732"/>
                <a:gd name="connsiteX20" fmla="*/ 141458 w 141754"/>
                <a:gd name="connsiteY20" fmla="*/ 73381 h 141732"/>
                <a:gd name="connsiteX21" fmla="*/ 141755 w 141754"/>
                <a:gd name="connsiteY21" fmla="*/ 68991 h 141732"/>
                <a:gd name="connsiteX22" fmla="*/ 120747 w 141754"/>
                <a:gd name="connsiteY22" fmla="*/ 62133 h 141732"/>
                <a:gd name="connsiteX23" fmla="*/ 115740 w 141754"/>
                <a:gd name="connsiteY23" fmla="*/ 47320 h 141732"/>
                <a:gd name="connsiteX24" fmla="*/ 128313 w 141754"/>
                <a:gd name="connsiteY24" fmla="*/ 29192 h 141732"/>
                <a:gd name="connsiteX25" fmla="*/ 125456 w 141754"/>
                <a:gd name="connsiteY25" fmla="*/ 26015 h 141732"/>
                <a:gd name="connsiteX26" fmla="*/ 122575 w 141754"/>
                <a:gd name="connsiteY26" fmla="*/ 22723 h 141732"/>
                <a:gd name="connsiteX27" fmla="*/ 119695 w 141754"/>
                <a:gd name="connsiteY27" fmla="*/ 19431 h 141732"/>
                <a:gd name="connsiteX28" fmla="*/ 100127 w 141754"/>
                <a:gd name="connsiteY28" fmla="*/ 29467 h 141732"/>
                <a:gd name="connsiteX29" fmla="*/ 86045 w 141754"/>
                <a:gd name="connsiteY29" fmla="*/ 22471 h 141732"/>
                <a:gd name="connsiteX30" fmla="*/ 82022 w 141754"/>
                <a:gd name="connsiteY30" fmla="*/ 869 h 141732"/>
                <a:gd name="connsiteX31" fmla="*/ 77655 w 141754"/>
                <a:gd name="connsiteY31" fmla="*/ 594 h 141732"/>
                <a:gd name="connsiteX32" fmla="*/ 73289 w 141754"/>
                <a:gd name="connsiteY32" fmla="*/ 297 h 141732"/>
                <a:gd name="connsiteX33" fmla="*/ 68991 w 141754"/>
                <a:gd name="connsiteY33" fmla="*/ 0 h 141732"/>
                <a:gd name="connsiteX34" fmla="*/ 62271 w 141754"/>
                <a:gd name="connsiteY34" fmla="*/ 20894 h 141732"/>
                <a:gd name="connsiteX35" fmla="*/ 47320 w 141754"/>
                <a:gd name="connsiteY35" fmla="*/ 25946 h 141732"/>
                <a:gd name="connsiteX36" fmla="*/ 29307 w 141754"/>
                <a:gd name="connsiteY36" fmla="*/ 13465 h 141732"/>
                <a:gd name="connsiteX37" fmla="*/ 26015 w 141754"/>
                <a:gd name="connsiteY37" fmla="*/ 16345 h 141732"/>
                <a:gd name="connsiteX38" fmla="*/ 22723 w 141754"/>
                <a:gd name="connsiteY38" fmla="*/ 19225 h 141732"/>
                <a:gd name="connsiteX39" fmla="*/ 19431 w 141754"/>
                <a:gd name="connsiteY39" fmla="*/ 22106 h 141732"/>
                <a:gd name="connsiteX40" fmla="*/ 29444 w 141754"/>
                <a:gd name="connsiteY40" fmla="*/ 41605 h 141732"/>
                <a:gd name="connsiteX41" fmla="*/ 22586 w 141754"/>
                <a:gd name="connsiteY41" fmla="*/ 55778 h 141732"/>
                <a:gd name="connsiteX42" fmla="*/ 1006 w 141754"/>
                <a:gd name="connsiteY42" fmla="*/ 59687 h 141732"/>
                <a:gd name="connsiteX43" fmla="*/ 572 w 141754"/>
                <a:gd name="connsiteY43" fmla="*/ 64008 h 141732"/>
                <a:gd name="connsiteX44" fmla="*/ 297 w 141754"/>
                <a:gd name="connsiteY44" fmla="*/ 68374 h 141732"/>
                <a:gd name="connsiteX45" fmla="*/ 0 w 141754"/>
                <a:gd name="connsiteY45" fmla="*/ 72741 h 141732"/>
                <a:gd name="connsiteX46" fmla="*/ 20894 w 141754"/>
                <a:gd name="connsiteY46" fmla="*/ 79599 h 141732"/>
                <a:gd name="connsiteX47" fmla="*/ 25969 w 141754"/>
                <a:gd name="connsiteY47" fmla="*/ 94458 h 141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41754" h="141732">
                  <a:moveTo>
                    <a:pt x="13442" y="112471"/>
                  </a:moveTo>
                  <a:lnTo>
                    <a:pt x="16322" y="115763"/>
                  </a:lnTo>
                  <a:lnTo>
                    <a:pt x="19202" y="119055"/>
                  </a:lnTo>
                  <a:lnTo>
                    <a:pt x="22106" y="122347"/>
                  </a:lnTo>
                  <a:lnTo>
                    <a:pt x="41697" y="112311"/>
                  </a:lnTo>
                  <a:cubicBezTo>
                    <a:pt x="46001" y="115294"/>
                    <a:pt x="50733" y="117607"/>
                    <a:pt x="55733" y="119169"/>
                  </a:cubicBezTo>
                  <a:lnTo>
                    <a:pt x="59665" y="140863"/>
                  </a:lnTo>
                  <a:lnTo>
                    <a:pt x="64031" y="141161"/>
                  </a:lnTo>
                  <a:lnTo>
                    <a:pt x="68397" y="141458"/>
                  </a:lnTo>
                  <a:lnTo>
                    <a:pt x="72878" y="141732"/>
                  </a:lnTo>
                  <a:lnTo>
                    <a:pt x="79736" y="120701"/>
                  </a:lnTo>
                  <a:cubicBezTo>
                    <a:pt x="84877" y="119819"/>
                    <a:pt x="89844" y="118129"/>
                    <a:pt x="94458" y="115694"/>
                  </a:cubicBezTo>
                  <a:lnTo>
                    <a:pt x="112746" y="128290"/>
                  </a:lnTo>
                  <a:lnTo>
                    <a:pt x="116037" y="125410"/>
                  </a:lnTo>
                  <a:lnTo>
                    <a:pt x="119329" y="122530"/>
                  </a:lnTo>
                  <a:lnTo>
                    <a:pt x="122621" y="119626"/>
                  </a:lnTo>
                  <a:lnTo>
                    <a:pt x="112540" y="99967"/>
                  </a:lnTo>
                  <a:cubicBezTo>
                    <a:pt x="115523" y="95686"/>
                    <a:pt x="117834" y="90977"/>
                    <a:pt x="119398" y="85999"/>
                  </a:cubicBezTo>
                  <a:lnTo>
                    <a:pt x="141138" y="82067"/>
                  </a:lnTo>
                  <a:lnTo>
                    <a:pt x="141412" y="77701"/>
                  </a:lnTo>
                  <a:lnTo>
                    <a:pt x="141458" y="73381"/>
                  </a:lnTo>
                  <a:lnTo>
                    <a:pt x="141755" y="68991"/>
                  </a:lnTo>
                  <a:lnTo>
                    <a:pt x="120747" y="62133"/>
                  </a:lnTo>
                  <a:cubicBezTo>
                    <a:pt x="119869" y="56963"/>
                    <a:pt x="118179" y="51963"/>
                    <a:pt x="115740" y="47320"/>
                  </a:cubicBezTo>
                  <a:lnTo>
                    <a:pt x="128313" y="29192"/>
                  </a:lnTo>
                  <a:lnTo>
                    <a:pt x="125456" y="26015"/>
                  </a:lnTo>
                  <a:lnTo>
                    <a:pt x="122575" y="22723"/>
                  </a:lnTo>
                  <a:lnTo>
                    <a:pt x="119695" y="19431"/>
                  </a:lnTo>
                  <a:lnTo>
                    <a:pt x="100127" y="29467"/>
                  </a:lnTo>
                  <a:cubicBezTo>
                    <a:pt x="95825" y="26417"/>
                    <a:pt x="91074" y="24056"/>
                    <a:pt x="86045" y="22471"/>
                  </a:cubicBezTo>
                  <a:lnTo>
                    <a:pt x="82022" y="869"/>
                  </a:lnTo>
                  <a:lnTo>
                    <a:pt x="77655" y="594"/>
                  </a:lnTo>
                  <a:lnTo>
                    <a:pt x="73289" y="297"/>
                  </a:lnTo>
                  <a:lnTo>
                    <a:pt x="68991" y="0"/>
                  </a:lnTo>
                  <a:lnTo>
                    <a:pt x="62271" y="20894"/>
                  </a:lnTo>
                  <a:cubicBezTo>
                    <a:pt x="57052" y="21781"/>
                    <a:pt x="52007" y="23486"/>
                    <a:pt x="47320" y="25946"/>
                  </a:cubicBezTo>
                  <a:lnTo>
                    <a:pt x="29307" y="13465"/>
                  </a:lnTo>
                  <a:lnTo>
                    <a:pt x="26015" y="16345"/>
                  </a:lnTo>
                  <a:lnTo>
                    <a:pt x="22723" y="19225"/>
                  </a:lnTo>
                  <a:lnTo>
                    <a:pt x="19431" y="22106"/>
                  </a:lnTo>
                  <a:lnTo>
                    <a:pt x="29444" y="41605"/>
                  </a:lnTo>
                  <a:cubicBezTo>
                    <a:pt x="26428" y="45940"/>
                    <a:pt x="24113" y="50723"/>
                    <a:pt x="22586" y="55778"/>
                  </a:cubicBezTo>
                  <a:lnTo>
                    <a:pt x="1006" y="59687"/>
                  </a:lnTo>
                  <a:lnTo>
                    <a:pt x="572" y="64008"/>
                  </a:lnTo>
                  <a:lnTo>
                    <a:pt x="297" y="68374"/>
                  </a:lnTo>
                  <a:lnTo>
                    <a:pt x="0" y="72741"/>
                  </a:lnTo>
                  <a:lnTo>
                    <a:pt x="20894" y="79599"/>
                  </a:lnTo>
                  <a:cubicBezTo>
                    <a:pt x="21797" y="84787"/>
                    <a:pt x="23509" y="89801"/>
                    <a:pt x="25969" y="94458"/>
                  </a:cubicBezTo>
                  <a:close/>
                </a:path>
              </a:pathLst>
            </a:custGeom>
            <a:noFill/>
            <a:ln w="12700" cap="flat">
              <a:solidFill>
                <a:srgbClr val="527FFF"/>
              </a:solidFill>
              <a:prstDash val="solid"/>
              <a:round/>
            </a:ln>
          </p:spPr>
          <p:txBody>
            <a:bodyPr rtlCol="0" anchor="ctr"/>
            <a:lstStyle/>
            <a:p>
              <a:pPr defTabSz="1097280">
                <a:defRPr/>
              </a:pPr>
              <a:endParaRPr lang="en-US">
                <a:solidFill>
                  <a:srgbClr val="FFFFFF"/>
                </a:solidFill>
                <a:latin typeface="Amazon Ember"/>
              </a:endParaRPr>
            </a:p>
          </p:txBody>
        </p:sp>
        <p:sp>
          <p:nvSpPr>
            <p:cNvPr id="114" name="Freeform: Shape 282">
              <a:extLst>
                <a:ext uri="{FF2B5EF4-FFF2-40B4-BE49-F238E27FC236}">
                  <a16:creationId xmlns:a16="http://schemas.microsoft.com/office/drawing/2014/main" id="{B7311048-5516-4241-8636-5B7822835C2D}"/>
                </a:ext>
              </a:extLst>
            </p:cNvPr>
            <p:cNvSpPr/>
            <p:nvPr/>
          </p:nvSpPr>
          <p:spPr>
            <a:xfrm>
              <a:off x="6663068" y="2313773"/>
              <a:ext cx="56509" cy="56509"/>
            </a:xfrm>
            <a:custGeom>
              <a:avLst/>
              <a:gdLst>
                <a:gd name="connsiteX0" fmla="*/ 56510 w 56509"/>
                <a:gd name="connsiteY0" fmla="*/ 28255 h 56509"/>
                <a:gd name="connsiteX1" fmla="*/ 28255 w 56509"/>
                <a:gd name="connsiteY1" fmla="*/ 56510 h 56509"/>
                <a:gd name="connsiteX2" fmla="*/ 0 w 56509"/>
                <a:gd name="connsiteY2" fmla="*/ 28255 h 56509"/>
                <a:gd name="connsiteX3" fmla="*/ 28255 w 56509"/>
                <a:gd name="connsiteY3" fmla="*/ 0 h 56509"/>
                <a:gd name="connsiteX4" fmla="*/ 56510 w 56509"/>
                <a:gd name="connsiteY4" fmla="*/ 28255 h 56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509" h="56509">
                  <a:moveTo>
                    <a:pt x="56510" y="28255"/>
                  </a:moveTo>
                  <a:cubicBezTo>
                    <a:pt x="56510" y="43860"/>
                    <a:pt x="43860" y="56510"/>
                    <a:pt x="28255" y="56510"/>
                  </a:cubicBezTo>
                  <a:cubicBezTo>
                    <a:pt x="12650" y="56510"/>
                    <a:pt x="0" y="43860"/>
                    <a:pt x="0" y="28255"/>
                  </a:cubicBezTo>
                  <a:cubicBezTo>
                    <a:pt x="0" y="12650"/>
                    <a:pt x="12650" y="0"/>
                    <a:pt x="28255" y="0"/>
                  </a:cubicBezTo>
                  <a:cubicBezTo>
                    <a:pt x="43860" y="0"/>
                    <a:pt x="56510" y="12650"/>
                    <a:pt x="56510" y="28255"/>
                  </a:cubicBezTo>
                  <a:close/>
                </a:path>
              </a:pathLst>
            </a:custGeom>
            <a:noFill/>
            <a:ln w="12700" cap="flat">
              <a:solidFill>
                <a:srgbClr val="527FFF"/>
              </a:solidFill>
              <a:prstDash val="solid"/>
              <a:round/>
            </a:ln>
          </p:spPr>
          <p:txBody>
            <a:bodyPr rtlCol="0" anchor="ctr"/>
            <a:lstStyle/>
            <a:p>
              <a:pPr defTabSz="1097280">
                <a:defRPr/>
              </a:pPr>
              <a:endParaRPr lang="en-US">
                <a:solidFill>
                  <a:srgbClr val="FFFFFF"/>
                </a:solidFill>
                <a:latin typeface="Amazon Ember"/>
              </a:endParaRPr>
            </a:p>
          </p:txBody>
        </p:sp>
        <p:sp>
          <p:nvSpPr>
            <p:cNvPr id="115" name="Freeform: Shape 283">
              <a:extLst>
                <a:ext uri="{FF2B5EF4-FFF2-40B4-BE49-F238E27FC236}">
                  <a16:creationId xmlns:a16="http://schemas.microsoft.com/office/drawing/2014/main" id="{6D068D37-5085-CE4B-A336-DF3FE896B378}"/>
                </a:ext>
              </a:extLst>
            </p:cNvPr>
            <p:cNvSpPr/>
            <p:nvPr/>
          </p:nvSpPr>
          <p:spPr>
            <a:xfrm>
              <a:off x="6455252" y="2329408"/>
              <a:ext cx="257215" cy="257182"/>
            </a:xfrm>
            <a:custGeom>
              <a:avLst/>
              <a:gdLst>
                <a:gd name="connsiteX0" fmla="*/ 141522 w 257215"/>
                <a:gd name="connsiteY0" fmla="*/ 641 h 257182"/>
                <a:gd name="connsiteX1" fmla="*/ 28273 w 257215"/>
                <a:gd name="connsiteY1" fmla="*/ 48122 h 257182"/>
                <a:gd name="connsiteX2" fmla="*/ 41 w 257215"/>
                <a:gd name="connsiteY2" fmla="*/ 125274 h 257182"/>
                <a:gd name="connsiteX3" fmla="*/ 70770 w 257215"/>
                <a:gd name="connsiteY3" fmla="*/ 243254 h 257182"/>
                <a:gd name="connsiteX4" fmla="*/ 227384 w 257215"/>
                <a:gd name="connsiteY4" fmla="*/ 210542 h 257182"/>
                <a:gd name="connsiteX5" fmla="*/ 254176 w 257215"/>
                <a:gd name="connsiteY5" fmla="*/ 101500 h 257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7215" h="257182">
                  <a:moveTo>
                    <a:pt x="141522" y="641"/>
                  </a:moveTo>
                  <a:cubicBezTo>
                    <a:pt x="141522" y="641"/>
                    <a:pt x="73193" y="-9189"/>
                    <a:pt x="28273" y="48122"/>
                  </a:cubicBezTo>
                  <a:cubicBezTo>
                    <a:pt x="15609" y="64306"/>
                    <a:pt x="-5" y="92173"/>
                    <a:pt x="41" y="125274"/>
                  </a:cubicBezTo>
                  <a:cubicBezTo>
                    <a:pt x="41" y="125274"/>
                    <a:pt x="-4097" y="206953"/>
                    <a:pt x="70770" y="243254"/>
                  </a:cubicBezTo>
                  <a:cubicBezTo>
                    <a:pt x="70770" y="243254"/>
                    <a:pt x="154506" y="290666"/>
                    <a:pt x="227384" y="210542"/>
                  </a:cubicBezTo>
                  <a:cubicBezTo>
                    <a:pt x="227384" y="210542"/>
                    <a:pt x="268532" y="165645"/>
                    <a:pt x="254176" y="101500"/>
                  </a:cubicBezTo>
                </a:path>
              </a:pathLst>
            </a:custGeom>
            <a:noFill/>
            <a:ln w="12700" cap="flat">
              <a:solidFill>
                <a:srgbClr val="F1F2F2"/>
              </a:solidFill>
              <a:prstDash val="solid"/>
              <a:round/>
            </a:ln>
          </p:spPr>
          <p:txBody>
            <a:bodyPr rtlCol="0" anchor="ctr"/>
            <a:lstStyle/>
            <a:p>
              <a:pPr defTabSz="1097280">
                <a:defRPr/>
              </a:pPr>
              <a:endParaRPr lang="en-US">
                <a:solidFill>
                  <a:srgbClr val="FFFFFF"/>
                </a:solidFill>
                <a:latin typeface="Amazon Ember"/>
              </a:endParaRPr>
            </a:p>
          </p:txBody>
        </p:sp>
        <p:sp>
          <p:nvSpPr>
            <p:cNvPr id="116" name="Freeform: Shape 284">
              <a:extLst>
                <a:ext uri="{FF2B5EF4-FFF2-40B4-BE49-F238E27FC236}">
                  <a16:creationId xmlns:a16="http://schemas.microsoft.com/office/drawing/2014/main" id="{59CD8D36-4890-4543-8269-06FA872C76F7}"/>
                </a:ext>
              </a:extLst>
            </p:cNvPr>
            <p:cNvSpPr/>
            <p:nvPr/>
          </p:nvSpPr>
          <p:spPr>
            <a:xfrm>
              <a:off x="6490427" y="2367233"/>
              <a:ext cx="183430" cy="183002"/>
            </a:xfrm>
            <a:custGeom>
              <a:avLst/>
              <a:gdLst>
                <a:gd name="connsiteX0" fmla="*/ 180733 w 183430"/>
                <a:gd name="connsiteY0" fmla="*/ 67538 h 183002"/>
                <a:gd name="connsiteX1" fmla="*/ 125869 w 183430"/>
                <a:gd name="connsiteY1" fmla="*/ 176992 h 183002"/>
                <a:gd name="connsiteX2" fmla="*/ 21399 w 183430"/>
                <a:gd name="connsiteY2" fmla="*/ 149560 h 183002"/>
                <a:gd name="connsiteX3" fmla="*/ 10381 w 183430"/>
                <a:gd name="connsiteY3" fmla="*/ 50622 h 183002"/>
                <a:gd name="connsiteX4" fmla="*/ 119172 w 183430"/>
                <a:gd name="connsiteY4" fmla="*/ 3919 h 1830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430" h="183002">
                  <a:moveTo>
                    <a:pt x="180733" y="67538"/>
                  </a:moveTo>
                  <a:cubicBezTo>
                    <a:pt x="180733" y="67538"/>
                    <a:pt x="201856" y="142610"/>
                    <a:pt x="125869" y="176992"/>
                  </a:cubicBezTo>
                  <a:cubicBezTo>
                    <a:pt x="125869" y="176992"/>
                    <a:pt x="66045" y="202138"/>
                    <a:pt x="21399" y="149560"/>
                  </a:cubicBezTo>
                  <a:cubicBezTo>
                    <a:pt x="21399" y="149560"/>
                    <a:pt x="-18240" y="102971"/>
                    <a:pt x="10381" y="50622"/>
                  </a:cubicBezTo>
                  <a:cubicBezTo>
                    <a:pt x="10381" y="50622"/>
                    <a:pt x="41173" y="-16678"/>
                    <a:pt x="119172" y="3919"/>
                  </a:cubicBezTo>
                </a:path>
              </a:pathLst>
            </a:custGeom>
            <a:noFill/>
            <a:ln w="12700" cap="flat">
              <a:solidFill>
                <a:srgbClr val="F1F2F2"/>
              </a:solidFill>
              <a:prstDash val="solid"/>
              <a:round/>
            </a:ln>
          </p:spPr>
          <p:txBody>
            <a:bodyPr rtlCol="0" anchor="ctr"/>
            <a:lstStyle/>
            <a:p>
              <a:pPr defTabSz="1097280">
                <a:defRPr/>
              </a:pPr>
              <a:endParaRPr lang="en-US">
                <a:solidFill>
                  <a:srgbClr val="FFFFFF"/>
                </a:solidFill>
                <a:latin typeface="Amazon Ember"/>
              </a:endParaRPr>
            </a:p>
          </p:txBody>
        </p:sp>
      </p:grpSp>
    </p:spTree>
    <p:extLst>
      <p:ext uri="{BB962C8B-B14F-4D97-AF65-F5344CB8AC3E}">
        <p14:creationId xmlns:p14="http://schemas.microsoft.com/office/powerpoint/2010/main" val="4112100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4804F0F3-9A10-4D24-8F26-52DE771F0F5A}"/>
              </a:ext>
            </a:extLst>
          </p:cNvPr>
          <p:cNvSpPr>
            <a:spLocks noGrp="1"/>
          </p:cNvSpPr>
          <p:nvPr>
            <p:ph type="title"/>
          </p:nvPr>
        </p:nvSpPr>
        <p:spPr/>
        <p:txBody>
          <a:bodyPr/>
          <a:lstStyle/>
          <a:p>
            <a:r>
              <a:rPr lang="en-US" b="1" dirty="0">
                <a:solidFill>
                  <a:schemeClr val="accent1"/>
                </a:solidFill>
              </a:rPr>
              <a:t>SageMaker JumpStart</a:t>
            </a:r>
            <a:br>
              <a:rPr lang="en-US" dirty="0"/>
            </a:br>
            <a:r>
              <a:rPr lang="en-US" dirty="0"/>
              <a:t>Use cases</a:t>
            </a:r>
          </a:p>
        </p:txBody>
      </p:sp>
      <p:sp>
        <p:nvSpPr>
          <p:cNvPr id="175" name="Rectangle 174">
            <a:extLst>
              <a:ext uri="{FF2B5EF4-FFF2-40B4-BE49-F238E27FC236}">
                <a16:creationId xmlns:a16="http://schemas.microsoft.com/office/drawing/2014/main" id="{F2618A0F-247B-4E50-8D27-A904E95AE2DD}"/>
              </a:ext>
            </a:extLst>
          </p:cNvPr>
          <p:cNvSpPr/>
          <p:nvPr/>
        </p:nvSpPr>
        <p:spPr>
          <a:xfrm>
            <a:off x="731520" y="1828801"/>
            <a:ext cx="13167360" cy="5147330"/>
          </a:xfrm>
          <a:prstGeom prst="rect">
            <a:avLst/>
          </a:prstGeom>
          <a:ln w="12700">
            <a:gradFill>
              <a:gsLst>
                <a:gs pos="15000">
                  <a:srgbClr val="00A0C8"/>
                </a:gs>
                <a:gs pos="85000">
                  <a:srgbClr val="69AE35"/>
                </a:gs>
              </a:gsLst>
              <a:lin ang="5400000" scaled="1"/>
            </a:gradFill>
            <a:tailEnd type="none"/>
          </a:ln>
          <a:effectLst/>
        </p:spPr>
        <p:style>
          <a:lnRef idx="2">
            <a:schemeClr val="accent1"/>
          </a:lnRef>
          <a:fillRef idx="0">
            <a:schemeClr val="accent1"/>
          </a:fillRef>
          <a:effectRef idx="1">
            <a:schemeClr val="accent1"/>
          </a:effectRef>
          <a:fontRef idx="minor">
            <a:schemeClr val="tx1"/>
          </a:fontRef>
        </p:style>
        <p:txBody>
          <a:bodyPr lIns="292608" tIns="234086" rIns="292608" bIns="234086" rtlCol="0" anchor="ctr"/>
          <a:lstStyle/>
          <a:p>
            <a:pPr algn="ctr" defTabSz="1097280">
              <a:defRPr/>
            </a:pPr>
            <a:endParaRPr lang="en-US" sz="1680" dirty="0" err="1">
              <a:solidFill>
                <a:srgbClr val="FFFFFF"/>
              </a:solidFill>
              <a:latin typeface="Amazon Ember"/>
            </a:endParaRPr>
          </a:p>
        </p:txBody>
      </p:sp>
      <p:sp>
        <p:nvSpPr>
          <p:cNvPr id="77" name="TextBox 76">
            <a:extLst>
              <a:ext uri="{FF2B5EF4-FFF2-40B4-BE49-F238E27FC236}">
                <a16:creationId xmlns:a16="http://schemas.microsoft.com/office/drawing/2014/main" id="{7BB6E301-80D7-3246-A364-1B99DE307BC6}"/>
              </a:ext>
            </a:extLst>
          </p:cNvPr>
          <p:cNvSpPr txBox="1"/>
          <p:nvPr/>
        </p:nvSpPr>
        <p:spPr>
          <a:xfrm>
            <a:off x="1841442" y="3766921"/>
            <a:ext cx="777240" cy="576232"/>
          </a:xfrm>
          <a:prstGeom prst="rect">
            <a:avLst/>
          </a:prstGeom>
          <a:noFill/>
        </p:spPr>
        <p:txBody>
          <a:bodyPr wrap="none" lIns="0" rIns="0" rtlCol="0">
            <a:noAutofit/>
          </a:bodyPr>
          <a:lstStyle/>
          <a:p>
            <a:pPr algn="ctr" defTabSz="1097280"/>
            <a:r>
              <a:rPr lang="en-US" sz="1680" dirty="0">
                <a:solidFill>
                  <a:srgbClr val="FFFFFF"/>
                </a:solidFill>
                <a:latin typeface="Amazon Ember"/>
              </a:rPr>
              <a:t>Autonomous</a:t>
            </a:r>
            <a:br>
              <a:rPr lang="en-US" sz="1680" dirty="0">
                <a:solidFill>
                  <a:srgbClr val="FFFFFF"/>
                </a:solidFill>
                <a:latin typeface="Amazon Ember"/>
              </a:rPr>
            </a:br>
            <a:r>
              <a:rPr lang="en-US" sz="1680" dirty="0">
                <a:solidFill>
                  <a:srgbClr val="FFFFFF"/>
                </a:solidFill>
                <a:latin typeface="Amazon Ember"/>
              </a:rPr>
              <a:t>driving</a:t>
            </a:r>
          </a:p>
        </p:txBody>
      </p:sp>
      <p:sp>
        <p:nvSpPr>
          <p:cNvPr id="78" name="TextBox 77">
            <a:extLst>
              <a:ext uri="{FF2B5EF4-FFF2-40B4-BE49-F238E27FC236}">
                <a16:creationId xmlns:a16="http://schemas.microsoft.com/office/drawing/2014/main" id="{7BAEFE2C-00DE-2842-A801-E8405CD123AC}"/>
              </a:ext>
            </a:extLst>
          </p:cNvPr>
          <p:cNvSpPr txBox="1"/>
          <p:nvPr/>
        </p:nvSpPr>
        <p:spPr>
          <a:xfrm>
            <a:off x="7022595" y="3766921"/>
            <a:ext cx="548640" cy="240066"/>
          </a:xfrm>
          <a:prstGeom prst="rect">
            <a:avLst/>
          </a:prstGeom>
          <a:noFill/>
        </p:spPr>
        <p:txBody>
          <a:bodyPr wrap="none" lIns="0" rIns="0" rtlCol="0">
            <a:noAutofit/>
          </a:bodyPr>
          <a:lstStyle/>
          <a:p>
            <a:pPr algn="ctr" defTabSz="1097280"/>
            <a:r>
              <a:rPr lang="en-US" sz="1680" dirty="0">
                <a:solidFill>
                  <a:srgbClr val="FFFFFF"/>
                </a:solidFill>
                <a:latin typeface="Amazon Ember"/>
              </a:rPr>
              <a:t>Churn</a:t>
            </a:r>
            <a:br>
              <a:rPr lang="en-US" sz="1680" dirty="0">
                <a:solidFill>
                  <a:srgbClr val="FFFFFF"/>
                </a:solidFill>
                <a:latin typeface="Amazon Ember"/>
              </a:rPr>
            </a:br>
            <a:r>
              <a:rPr lang="en-US" sz="1680" dirty="0">
                <a:solidFill>
                  <a:srgbClr val="FFFFFF"/>
                </a:solidFill>
                <a:latin typeface="Amazon Ember"/>
              </a:rPr>
              <a:t>prediction</a:t>
            </a:r>
          </a:p>
        </p:txBody>
      </p:sp>
      <p:sp>
        <p:nvSpPr>
          <p:cNvPr id="79" name="TextBox 78">
            <a:extLst>
              <a:ext uri="{FF2B5EF4-FFF2-40B4-BE49-F238E27FC236}">
                <a16:creationId xmlns:a16="http://schemas.microsoft.com/office/drawing/2014/main" id="{0D59D8A9-12F6-F949-8E60-9B74B8E8307B}"/>
              </a:ext>
            </a:extLst>
          </p:cNvPr>
          <p:cNvSpPr txBox="1"/>
          <p:nvPr/>
        </p:nvSpPr>
        <p:spPr>
          <a:xfrm>
            <a:off x="9565958" y="3766921"/>
            <a:ext cx="548640" cy="240066"/>
          </a:xfrm>
          <a:prstGeom prst="rect">
            <a:avLst/>
          </a:prstGeom>
          <a:noFill/>
        </p:spPr>
        <p:txBody>
          <a:bodyPr wrap="none" lIns="0" rIns="0" rtlCol="0">
            <a:noAutofit/>
          </a:bodyPr>
          <a:lstStyle/>
          <a:p>
            <a:pPr algn="ctr" defTabSz="1097280"/>
            <a:r>
              <a:rPr lang="en-US" sz="1680" dirty="0">
                <a:solidFill>
                  <a:srgbClr val="FFFFFF"/>
                </a:solidFill>
                <a:latin typeface="Amazon Ember"/>
              </a:rPr>
              <a:t>Computer</a:t>
            </a:r>
            <a:br>
              <a:rPr lang="en-US" sz="1680" dirty="0">
                <a:solidFill>
                  <a:srgbClr val="FFFFFF"/>
                </a:solidFill>
                <a:latin typeface="Amazon Ember"/>
              </a:rPr>
            </a:br>
            <a:r>
              <a:rPr lang="en-US" sz="1680" dirty="0">
                <a:solidFill>
                  <a:srgbClr val="FFFFFF"/>
                </a:solidFill>
                <a:latin typeface="Amazon Ember"/>
              </a:rPr>
              <a:t>vision</a:t>
            </a:r>
          </a:p>
        </p:txBody>
      </p:sp>
      <p:sp>
        <p:nvSpPr>
          <p:cNvPr id="80" name="TextBox 79">
            <a:extLst>
              <a:ext uri="{FF2B5EF4-FFF2-40B4-BE49-F238E27FC236}">
                <a16:creationId xmlns:a16="http://schemas.microsoft.com/office/drawing/2014/main" id="{A9625309-0943-134F-9A8E-4D46E951B7BB}"/>
              </a:ext>
            </a:extLst>
          </p:cNvPr>
          <p:cNvSpPr txBox="1"/>
          <p:nvPr/>
        </p:nvSpPr>
        <p:spPr>
          <a:xfrm>
            <a:off x="10610114" y="5990511"/>
            <a:ext cx="548640" cy="240066"/>
          </a:xfrm>
          <a:prstGeom prst="rect">
            <a:avLst/>
          </a:prstGeom>
          <a:noFill/>
        </p:spPr>
        <p:txBody>
          <a:bodyPr wrap="none" lIns="0" rIns="0" rtlCol="0">
            <a:noAutofit/>
          </a:bodyPr>
          <a:lstStyle/>
          <a:p>
            <a:pPr algn="ctr" defTabSz="1097280"/>
            <a:r>
              <a:rPr lang="en-US" sz="1680" dirty="0">
                <a:solidFill>
                  <a:srgbClr val="FFFFFF"/>
                </a:solidFill>
                <a:latin typeface="Amazon Ember"/>
              </a:rPr>
              <a:t>Credit risk</a:t>
            </a:r>
            <a:br>
              <a:rPr lang="en-US" sz="1680" dirty="0">
                <a:solidFill>
                  <a:srgbClr val="FFFFFF"/>
                </a:solidFill>
                <a:latin typeface="Amazon Ember"/>
              </a:rPr>
            </a:br>
            <a:r>
              <a:rPr lang="en-US" sz="1680" dirty="0">
                <a:solidFill>
                  <a:srgbClr val="FFFFFF"/>
                </a:solidFill>
                <a:latin typeface="Amazon Ember"/>
              </a:rPr>
              <a:t>prediction</a:t>
            </a:r>
          </a:p>
        </p:txBody>
      </p:sp>
      <p:sp>
        <p:nvSpPr>
          <p:cNvPr id="81" name="TextBox 80">
            <a:extLst>
              <a:ext uri="{FF2B5EF4-FFF2-40B4-BE49-F238E27FC236}">
                <a16:creationId xmlns:a16="http://schemas.microsoft.com/office/drawing/2014/main" id="{03D3F6B3-560B-A04F-B196-254270C59A99}"/>
              </a:ext>
            </a:extLst>
          </p:cNvPr>
          <p:cNvSpPr txBox="1"/>
          <p:nvPr/>
        </p:nvSpPr>
        <p:spPr>
          <a:xfrm>
            <a:off x="8174902" y="5990511"/>
            <a:ext cx="683070" cy="520757"/>
          </a:xfrm>
          <a:prstGeom prst="rect">
            <a:avLst/>
          </a:prstGeom>
          <a:noFill/>
        </p:spPr>
        <p:txBody>
          <a:bodyPr wrap="none" lIns="0" rIns="0" rtlCol="0">
            <a:noAutofit/>
          </a:bodyPr>
          <a:lstStyle/>
          <a:p>
            <a:pPr algn="ctr" defTabSz="1097280"/>
            <a:r>
              <a:rPr lang="en-US" sz="1680" dirty="0">
                <a:solidFill>
                  <a:srgbClr val="FFFFFF"/>
                </a:solidFill>
                <a:latin typeface="Amazon Ember"/>
              </a:rPr>
              <a:t>Demand</a:t>
            </a:r>
            <a:br>
              <a:rPr lang="en-US" sz="1680" dirty="0">
                <a:solidFill>
                  <a:srgbClr val="FFFFFF"/>
                </a:solidFill>
                <a:latin typeface="Amazon Ember"/>
              </a:rPr>
            </a:br>
            <a:r>
              <a:rPr lang="en-US" sz="1680" dirty="0">
                <a:solidFill>
                  <a:srgbClr val="FFFFFF"/>
                </a:solidFill>
                <a:latin typeface="Amazon Ember"/>
              </a:rPr>
              <a:t>forecasting</a:t>
            </a:r>
          </a:p>
        </p:txBody>
      </p:sp>
      <p:sp>
        <p:nvSpPr>
          <p:cNvPr id="82" name="TextBox 81">
            <a:extLst>
              <a:ext uri="{FF2B5EF4-FFF2-40B4-BE49-F238E27FC236}">
                <a16:creationId xmlns:a16="http://schemas.microsoft.com/office/drawing/2014/main" id="{F202C8B1-D8EB-3B42-89F8-023765F4BCBD}"/>
              </a:ext>
            </a:extLst>
          </p:cNvPr>
          <p:cNvSpPr txBox="1"/>
          <p:nvPr/>
        </p:nvSpPr>
        <p:spPr>
          <a:xfrm>
            <a:off x="5739689" y="5990511"/>
            <a:ext cx="683070" cy="520758"/>
          </a:xfrm>
          <a:prstGeom prst="rect">
            <a:avLst/>
          </a:prstGeom>
          <a:noFill/>
        </p:spPr>
        <p:txBody>
          <a:bodyPr wrap="none" lIns="0" rIns="0" rtlCol="0">
            <a:noAutofit/>
          </a:bodyPr>
          <a:lstStyle/>
          <a:p>
            <a:pPr algn="ctr" defTabSz="1097280"/>
            <a:r>
              <a:rPr lang="en-US" sz="1680" dirty="0">
                <a:solidFill>
                  <a:srgbClr val="FFFFFF"/>
                </a:solidFill>
                <a:latin typeface="Amazon Ember"/>
              </a:rPr>
              <a:t>Extract data</a:t>
            </a:r>
            <a:br>
              <a:rPr lang="en-US" sz="1680" dirty="0">
                <a:solidFill>
                  <a:srgbClr val="FFFFFF"/>
                </a:solidFill>
                <a:latin typeface="Amazon Ember"/>
              </a:rPr>
            </a:br>
            <a:r>
              <a:rPr lang="en-US" sz="1680" dirty="0">
                <a:solidFill>
                  <a:srgbClr val="FFFFFF"/>
                </a:solidFill>
                <a:latin typeface="Amazon Ember"/>
              </a:rPr>
              <a:t>from documents</a:t>
            </a:r>
          </a:p>
        </p:txBody>
      </p:sp>
      <p:sp>
        <p:nvSpPr>
          <p:cNvPr id="84" name="TextBox 83">
            <a:extLst>
              <a:ext uri="{FF2B5EF4-FFF2-40B4-BE49-F238E27FC236}">
                <a16:creationId xmlns:a16="http://schemas.microsoft.com/office/drawing/2014/main" id="{5CE980C5-0C63-E24A-AA9E-FAE7F5AADD04}"/>
              </a:ext>
            </a:extLst>
          </p:cNvPr>
          <p:cNvSpPr txBox="1"/>
          <p:nvPr/>
        </p:nvSpPr>
        <p:spPr>
          <a:xfrm>
            <a:off x="3170046" y="5990511"/>
            <a:ext cx="683070" cy="524373"/>
          </a:xfrm>
          <a:prstGeom prst="rect">
            <a:avLst/>
          </a:prstGeom>
          <a:noFill/>
        </p:spPr>
        <p:txBody>
          <a:bodyPr wrap="none" lIns="0" rIns="0" rtlCol="0">
            <a:noAutofit/>
          </a:bodyPr>
          <a:lstStyle/>
          <a:p>
            <a:pPr algn="ctr" defTabSz="1097280"/>
            <a:r>
              <a:rPr lang="en-US" sz="1680" dirty="0">
                <a:solidFill>
                  <a:srgbClr val="FFFFFF"/>
                </a:solidFill>
                <a:latin typeface="Amazon Ember"/>
              </a:rPr>
              <a:t>Fraud</a:t>
            </a:r>
            <a:br>
              <a:rPr lang="en-US" sz="1680" dirty="0">
                <a:solidFill>
                  <a:srgbClr val="FFFFFF"/>
                </a:solidFill>
                <a:latin typeface="Amazon Ember"/>
              </a:rPr>
            </a:br>
            <a:r>
              <a:rPr lang="en-US" sz="1680" dirty="0">
                <a:solidFill>
                  <a:srgbClr val="FFFFFF"/>
                </a:solidFill>
                <a:latin typeface="Amazon Ember"/>
              </a:rPr>
              <a:t>detection</a:t>
            </a:r>
          </a:p>
        </p:txBody>
      </p:sp>
      <p:sp>
        <p:nvSpPr>
          <p:cNvPr id="89" name="TextBox 88">
            <a:extLst>
              <a:ext uri="{FF2B5EF4-FFF2-40B4-BE49-F238E27FC236}">
                <a16:creationId xmlns:a16="http://schemas.microsoft.com/office/drawing/2014/main" id="{B42F19A8-E733-F84C-8868-2F9BF9A49B62}"/>
              </a:ext>
            </a:extLst>
          </p:cNvPr>
          <p:cNvSpPr txBox="1"/>
          <p:nvPr/>
        </p:nvSpPr>
        <p:spPr>
          <a:xfrm>
            <a:off x="12109322" y="3766921"/>
            <a:ext cx="548640" cy="240066"/>
          </a:xfrm>
          <a:prstGeom prst="rect">
            <a:avLst/>
          </a:prstGeom>
          <a:noFill/>
        </p:spPr>
        <p:txBody>
          <a:bodyPr wrap="none" lIns="0" rIns="0" rtlCol="0">
            <a:noAutofit/>
          </a:bodyPr>
          <a:lstStyle/>
          <a:p>
            <a:pPr algn="ctr" defTabSz="1097280"/>
            <a:r>
              <a:rPr lang="en-US" sz="1680" dirty="0">
                <a:solidFill>
                  <a:srgbClr val="FFFFFF"/>
                </a:solidFill>
                <a:latin typeface="Amazon Ember"/>
              </a:rPr>
              <a:t>Personalized</a:t>
            </a:r>
            <a:br>
              <a:rPr lang="en-US" sz="1680" dirty="0">
                <a:solidFill>
                  <a:srgbClr val="FFFFFF"/>
                </a:solidFill>
                <a:latin typeface="Amazon Ember"/>
              </a:rPr>
            </a:br>
            <a:r>
              <a:rPr lang="en-US" sz="1680" dirty="0">
                <a:solidFill>
                  <a:srgbClr val="FFFFFF"/>
                </a:solidFill>
                <a:latin typeface="Amazon Ember"/>
              </a:rPr>
              <a:t>recommendations</a:t>
            </a:r>
          </a:p>
        </p:txBody>
      </p:sp>
      <p:sp>
        <p:nvSpPr>
          <p:cNvPr id="91" name="TextBox 90">
            <a:extLst>
              <a:ext uri="{FF2B5EF4-FFF2-40B4-BE49-F238E27FC236}">
                <a16:creationId xmlns:a16="http://schemas.microsoft.com/office/drawing/2014/main" id="{F1A04B69-A04E-6341-9802-82E0084D078F}"/>
              </a:ext>
            </a:extLst>
          </p:cNvPr>
          <p:cNvSpPr txBox="1"/>
          <p:nvPr/>
        </p:nvSpPr>
        <p:spPr>
          <a:xfrm>
            <a:off x="4479234" y="3766921"/>
            <a:ext cx="548640" cy="240066"/>
          </a:xfrm>
          <a:prstGeom prst="rect">
            <a:avLst/>
          </a:prstGeom>
          <a:noFill/>
        </p:spPr>
        <p:txBody>
          <a:bodyPr wrap="none" lIns="0" rIns="0" rtlCol="0">
            <a:noAutofit/>
          </a:bodyPr>
          <a:lstStyle/>
          <a:p>
            <a:pPr algn="ctr" defTabSz="1097280"/>
            <a:r>
              <a:rPr lang="en-US" sz="1680" dirty="0">
                <a:solidFill>
                  <a:srgbClr val="FFFFFF"/>
                </a:solidFill>
                <a:latin typeface="Amazon Ember"/>
              </a:rPr>
              <a:t>Predictive</a:t>
            </a:r>
            <a:br>
              <a:rPr lang="en-US" sz="1680" dirty="0">
                <a:solidFill>
                  <a:srgbClr val="FFFFFF"/>
                </a:solidFill>
                <a:latin typeface="Amazon Ember"/>
              </a:rPr>
            </a:br>
            <a:r>
              <a:rPr lang="en-US" sz="1680" dirty="0">
                <a:solidFill>
                  <a:srgbClr val="FFFFFF"/>
                </a:solidFill>
                <a:latin typeface="Amazon Ember"/>
              </a:rPr>
              <a:t>maintenance</a:t>
            </a:r>
          </a:p>
        </p:txBody>
      </p:sp>
      <p:grpSp>
        <p:nvGrpSpPr>
          <p:cNvPr id="123" name="Graphic 6">
            <a:extLst>
              <a:ext uri="{FF2B5EF4-FFF2-40B4-BE49-F238E27FC236}">
                <a16:creationId xmlns:a16="http://schemas.microsoft.com/office/drawing/2014/main" id="{7D140CDD-3825-9544-980D-A43E0DEB0B54}"/>
              </a:ext>
            </a:extLst>
          </p:cNvPr>
          <p:cNvGrpSpPr/>
          <p:nvPr/>
        </p:nvGrpSpPr>
        <p:grpSpPr>
          <a:xfrm>
            <a:off x="1251172" y="2199778"/>
            <a:ext cx="1865714" cy="1987973"/>
            <a:chOff x="2122719" y="1619250"/>
            <a:chExt cx="457200" cy="457200"/>
          </a:xfrm>
        </p:grpSpPr>
        <p:sp>
          <p:nvSpPr>
            <p:cNvPr id="124" name="Freeform: Shape 531">
              <a:extLst>
                <a:ext uri="{FF2B5EF4-FFF2-40B4-BE49-F238E27FC236}">
                  <a16:creationId xmlns:a16="http://schemas.microsoft.com/office/drawing/2014/main" id="{B6DC63BE-5885-3845-88D8-EADA3A36B749}"/>
                </a:ext>
              </a:extLst>
            </p:cNvPr>
            <p:cNvSpPr/>
            <p:nvPr/>
          </p:nvSpPr>
          <p:spPr>
            <a:xfrm>
              <a:off x="2153945" y="1802290"/>
              <a:ext cx="30060" cy="2286"/>
            </a:xfrm>
            <a:custGeom>
              <a:avLst/>
              <a:gdLst>
                <a:gd name="connsiteX0" fmla="*/ 0 w 30060"/>
                <a:gd name="connsiteY0" fmla="*/ 0 h 2286"/>
                <a:gd name="connsiteX1" fmla="*/ 30061 w 30060"/>
                <a:gd name="connsiteY1" fmla="*/ 0 h 2286"/>
              </a:gdLst>
              <a:ahLst/>
              <a:cxnLst>
                <a:cxn ang="0">
                  <a:pos x="connsiteX0" y="connsiteY0"/>
                </a:cxn>
                <a:cxn ang="0">
                  <a:pos x="connsiteX1" y="connsiteY1"/>
                </a:cxn>
              </a:cxnLst>
              <a:rect l="l" t="t" r="r" b="b"/>
              <a:pathLst>
                <a:path w="30060" h="2286">
                  <a:moveTo>
                    <a:pt x="0" y="0"/>
                  </a:moveTo>
                  <a:lnTo>
                    <a:pt x="30061" y="0"/>
                  </a:lnTo>
                </a:path>
              </a:pathLst>
            </a:custGeom>
            <a:ln w="12700" cap="flat">
              <a:solidFill>
                <a:srgbClr val="F1F2F2"/>
              </a:solidFill>
              <a:prstDash val="solid"/>
              <a:miter/>
            </a:ln>
          </p:spPr>
          <p:txBody>
            <a:bodyPr rtlCol="0" anchor="ctr"/>
            <a:lstStyle/>
            <a:p>
              <a:pPr defTabSz="1097280"/>
              <a:endParaRPr lang="en-US" sz="1680">
                <a:solidFill>
                  <a:srgbClr val="FFFFFF"/>
                </a:solidFill>
                <a:latin typeface="Amazon Ember"/>
              </a:endParaRPr>
            </a:p>
          </p:txBody>
        </p:sp>
        <p:sp>
          <p:nvSpPr>
            <p:cNvPr id="125" name="Freeform: Shape 532">
              <a:extLst>
                <a:ext uri="{FF2B5EF4-FFF2-40B4-BE49-F238E27FC236}">
                  <a16:creationId xmlns:a16="http://schemas.microsoft.com/office/drawing/2014/main" id="{45BBB310-36CD-9846-998D-354314741F41}"/>
                </a:ext>
              </a:extLst>
            </p:cNvPr>
            <p:cNvSpPr/>
            <p:nvPr/>
          </p:nvSpPr>
          <p:spPr>
            <a:xfrm>
              <a:off x="2142858" y="1802290"/>
              <a:ext cx="7315" cy="22"/>
            </a:xfrm>
            <a:custGeom>
              <a:avLst/>
              <a:gdLst>
                <a:gd name="connsiteX0" fmla="*/ 0 w 7315"/>
                <a:gd name="connsiteY0" fmla="*/ 23 h 22"/>
                <a:gd name="connsiteX1" fmla="*/ 7315 w 7315"/>
                <a:gd name="connsiteY1" fmla="*/ 0 h 22"/>
              </a:gdLst>
              <a:ahLst/>
              <a:cxnLst>
                <a:cxn ang="0">
                  <a:pos x="connsiteX0" y="connsiteY0"/>
                </a:cxn>
                <a:cxn ang="0">
                  <a:pos x="connsiteX1" y="connsiteY1"/>
                </a:cxn>
              </a:cxnLst>
              <a:rect l="l" t="t" r="r" b="b"/>
              <a:pathLst>
                <a:path w="7315" h="22">
                  <a:moveTo>
                    <a:pt x="0" y="23"/>
                  </a:moveTo>
                  <a:lnTo>
                    <a:pt x="7315" y="0"/>
                  </a:lnTo>
                </a:path>
              </a:pathLst>
            </a:custGeom>
            <a:ln w="12700" cap="flat">
              <a:solidFill>
                <a:srgbClr val="F1F2F2"/>
              </a:solidFill>
              <a:prstDash val="solid"/>
              <a:miter/>
            </a:ln>
          </p:spPr>
          <p:txBody>
            <a:bodyPr rtlCol="0" anchor="ctr"/>
            <a:lstStyle/>
            <a:p>
              <a:pPr defTabSz="1097280"/>
              <a:endParaRPr lang="en-US" sz="1680">
                <a:solidFill>
                  <a:srgbClr val="FFFFFF"/>
                </a:solidFill>
                <a:latin typeface="Amazon Ember"/>
              </a:endParaRPr>
            </a:p>
          </p:txBody>
        </p:sp>
        <p:sp>
          <p:nvSpPr>
            <p:cNvPr id="126" name="Freeform: Shape 533">
              <a:extLst>
                <a:ext uri="{FF2B5EF4-FFF2-40B4-BE49-F238E27FC236}">
                  <a16:creationId xmlns:a16="http://schemas.microsoft.com/office/drawing/2014/main" id="{2CD69412-466D-4B41-A383-AA04EFF56C12}"/>
                </a:ext>
              </a:extLst>
            </p:cNvPr>
            <p:cNvSpPr/>
            <p:nvPr/>
          </p:nvSpPr>
          <p:spPr>
            <a:xfrm>
              <a:off x="2165215" y="1782950"/>
              <a:ext cx="31935" cy="2286"/>
            </a:xfrm>
            <a:custGeom>
              <a:avLst/>
              <a:gdLst>
                <a:gd name="connsiteX0" fmla="*/ 0 w 31935"/>
                <a:gd name="connsiteY0" fmla="*/ 0 h 2286"/>
                <a:gd name="connsiteX1" fmla="*/ 31935 w 31935"/>
                <a:gd name="connsiteY1" fmla="*/ 0 h 2286"/>
              </a:gdLst>
              <a:ahLst/>
              <a:cxnLst>
                <a:cxn ang="0">
                  <a:pos x="connsiteX0" y="connsiteY0"/>
                </a:cxn>
                <a:cxn ang="0">
                  <a:pos x="connsiteX1" y="connsiteY1"/>
                </a:cxn>
              </a:cxnLst>
              <a:rect l="l" t="t" r="r" b="b"/>
              <a:pathLst>
                <a:path w="31935" h="2286">
                  <a:moveTo>
                    <a:pt x="0" y="0"/>
                  </a:moveTo>
                  <a:lnTo>
                    <a:pt x="31935" y="0"/>
                  </a:lnTo>
                </a:path>
              </a:pathLst>
            </a:custGeom>
            <a:ln w="12700" cap="flat">
              <a:solidFill>
                <a:srgbClr val="F1F2F2"/>
              </a:solidFill>
              <a:prstDash val="solid"/>
              <a:miter/>
            </a:ln>
          </p:spPr>
          <p:txBody>
            <a:bodyPr rtlCol="0" anchor="ctr"/>
            <a:lstStyle/>
            <a:p>
              <a:pPr defTabSz="1097280"/>
              <a:endParaRPr lang="en-US" sz="1680">
                <a:solidFill>
                  <a:srgbClr val="FFFFFF"/>
                </a:solidFill>
                <a:latin typeface="Amazon Ember"/>
              </a:endParaRPr>
            </a:p>
          </p:txBody>
        </p:sp>
        <p:sp>
          <p:nvSpPr>
            <p:cNvPr id="127" name="Freeform: Shape 534">
              <a:extLst>
                <a:ext uri="{FF2B5EF4-FFF2-40B4-BE49-F238E27FC236}">
                  <a16:creationId xmlns:a16="http://schemas.microsoft.com/office/drawing/2014/main" id="{4092C6BE-B17F-C843-BA56-034F82E6B296}"/>
                </a:ext>
              </a:extLst>
            </p:cNvPr>
            <p:cNvSpPr/>
            <p:nvPr/>
          </p:nvSpPr>
          <p:spPr>
            <a:xfrm>
              <a:off x="2155820" y="1782881"/>
              <a:ext cx="5417" cy="68"/>
            </a:xfrm>
            <a:custGeom>
              <a:avLst/>
              <a:gdLst>
                <a:gd name="connsiteX0" fmla="*/ 0 w 5417"/>
                <a:gd name="connsiteY0" fmla="*/ 69 h 68"/>
                <a:gd name="connsiteX1" fmla="*/ 5418 w 5417"/>
                <a:gd name="connsiteY1" fmla="*/ 0 h 68"/>
              </a:gdLst>
              <a:ahLst/>
              <a:cxnLst>
                <a:cxn ang="0">
                  <a:pos x="connsiteX0" y="connsiteY0"/>
                </a:cxn>
                <a:cxn ang="0">
                  <a:pos x="connsiteX1" y="connsiteY1"/>
                </a:cxn>
              </a:cxnLst>
              <a:rect l="l" t="t" r="r" b="b"/>
              <a:pathLst>
                <a:path w="5417" h="68">
                  <a:moveTo>
                    <a:pt x="0" y="69"/>
                  </a:moveTo>
                  <a:lnTo>
                    <a:pt x="5418" y="0"/>
                  </a:lnTo>
                </a:path>
              </a:pathLst>
            </a:custGeom>
            <a:ln w="12700" cap="flat">
              <a:solidFill>
                <a:srgbClr val="F1F2F2"/>
              </a:solidFill>
              <a:prstDash val="solid"/>
              <a:miter/>
            </a:ln>
          </p:spPr>
          <p:txBody>
            <a:bodyPr rtlCol="0" anchor="ctr"/>
            <a:lstStyle/>
            <a:p>
              <a:pPr defTabSz="1097280"/>
              <a:endParaRPr lang="en-US" sz="1680">
                <a:solidFill>
                  <a:srgbClr val="FFFFFF"/>
                </a:solidFill>
                <a:latin typeface="Amazon Ember"/>
              </a:endParaRPr>
            </a:p>
          </p:txBody>
        </p:sp>
        <p:sp>
          <p:nvSpPr>
            <p:cNvPr id="128" name="Freeform: Shape 535">
              <a:extLst>
                <a:ext uri="{FF2B5EF4-FFF2-40B4-BE49-F238E27FC236}">
                  <a16:creationId xmlns:a16="http://schemas.microsoft.com/office/drawing/2014/main" id="{32496D2E-82F9-AB4B-B33E-2B536CEE55C6}"/>
                </a:ext>
              </a:extLst>
            </p:cNvPr>
            <p:cNvSpPr/>
            <p:nvPr/>
          </p:nvSpPr>
          <p:spPr>
            <a:xfrm>
              <a:off x="2221565" y="1765508"/>
              <a:ext cx="46977" cy="50726"/>
            </a:xfrm>
            <a:custGeom>
              <a:avLst/>
              <a:gdLst>
                <a:gd name="connsiteX0" fmla="*/ 0 w 46977"/>
                <a:gd name="connsiteY0" fmla="*/ 18791 h 50726"/>
                <a:gd name="connsiteX1" fmla="*/ 0 w 46977"/>
                <a:gd name="connsiteY1" fmla="*/ 12276 h 50726"/>
                <a:gd name="connsiteX2" fmla="*/ 23500 w 46977"/>
                <a:gd name="connsiteY2" fmla="*/ 0 h 50726"/>
                <a:gd name="connsiteX3" fmla="*/ 46977 w 46977"/>
                <a:gd name="connsiteY3" fmla="*/ 12276 h 50726"/>
                <a:gd name="connsiteX4" fmla="*/ 46977 w 46977"/>
                <a:gd name="connsiteY4" fmla="*/ 38153 h 50726"/>
                <a:gd name="connsiteX5" fmla="*/ 23592 w 46977"/>
                <a:gd name="connsiteY5" fmla="*/ 50726 h 50726"/>
                <a:gd name="connsiteX6" fmla="*/ 0 w 46977"/>
                <a:gd name="connsiteY6" fmla="*/ 38496 h 50726"/>
                <a:gd name="connsiteX7" fmla="*/ 0 w 46977"/>
                <a:gd name="connsiteY7" fmla="*/ 33833 h 50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977" h="50726">
                  <a:moveTo>
                    <a:pt x="0" y="18791"/>
                  </a:moveTo>
                  <a:lnTo>
                    <a:pt x="0" y="12276"/>
                  </a:lnTo>
                  <a:lnTo>
                    <a:pt x="23500" y="0"/>
                  </a:lnTo>
                  <a:lnTo>
                    <a:pt x="46977" y="12276"/>
                  </a:lnTo>
                  <a:lnTo>
                    <a:pt x="46977" y="38153"/>
                  </a:lnTo>
                  <a:lnTo>
                    <a:pt x="23592" y="50726"/>
                  </a:lnTo>
                  <a:lnTo>
                    <a:pt x="0" y="38496"/>
                  </a:lnTo>
                  <a:lnTo>
                    <a:pt x="0" y="33833"/>
                  </a:lnTo>
                </a:path>
              </a:pathLst>
            </a:custGeom>
            <a:noFill/>
            <a:ln w="12700" cap="flat">
              <a:solidFill>
                <a:srgbClr val="F1F2F2"/>
              </a:solidFill>
              <a:prstDash val="solid"/>
              <a:round/>
            </a:ln>
          </p:spPr>
          <p:txBody>
            <a:bodyPr rtlCol="0" anchor="ctr"/>
            <a:lstStyle/>
            <a:p>
              <a:pPr defTabSz="1097280"/>
              <a:endParaRPr lang="en-US" sz="1680">
                <a:solidFill>
                  <a:srgbClr val="FFFFFF"/>
                </a:solidFill>
                <a:latin typeface="Amazon Ember"/>
              </a:endParaRPr>
            </a:p>
          </p:txBody>
        </p:sp>
        <p:sp>
          <p:nvSpPr>
            <p:cNvPr id="129" name="Freeform: Shape 536">
              <a:extLst>
                <a:ext uri="{FF2B5EF4-FFF2-40B4-BE49-F238E27FC236}">
                  <a16:creationId xmlns:a16="http://schemas.microsoft.com/office/drawing/2014/main" id="{0D1DC25D-F55D-B84D-AD1F-3B997AFC96C0}"/>
                </a:ext>
              </a:extLst>
            </p:cNvPr>
            <p:cNvSpPr/>
            <p:nvPr/>
          </p:nvSpPr>
          <p:spPr>
            <a:xfrm>
              <a:off x="2221565" y="1788048"/>
              <a:ext cx="2286" cy="7520"/>
            </a:xfrm>
            <a:custGeom>
              <a:avLst/>
              <a:gdLst>
                <a:gd name="connsiteX0" fmla="*/ 0 w 2286"/>
                <a:gd name="connsiteY0" fmla="*/ 7521 h 7520"/>
                <a:gd name="connsiteX1" fmla="*/ 0 w 2286"/>
                <a:gd name="connsiteY1" fmla="*/ 0 h 7520"/>
              </a:gdLst>
              <a:ahLst/>
              <a:cxnLst>
                <a:cxn ang="0">
                  <a:pos x="connsiteX0" y="connsiteY0"/>
                </a:cxn>
                <a:cxn ang="0">
                  <a:pos x="connsiteX1" y="connsiteY1"/>
                </a:cxn>
              </a:cxnLst>
              <a:rect l="l" t="t" r="r" b="b"/>
              <a:pathLst>
                <a:path w="2286" h="7520">
                  <a:moveTo>
                    <a:pt x="0" y="7521"/>
                  </a:moveTo>
                  <a:lnTo>
                    <a:pt x="0" y="0"/>
                  </a:lnTo>
                </a:path>
              </a:pathLst>
            </a:custGeom>
            <a:ln w="12700" cap="flat">
              <a:solidFill>
                <a:srgbClr val="F1F2F2"/>
              </a:solidFill>
              <a:prstDash val="solid"/>
              <a:round/>
            </a:ln>
          </p:spPr>
          <p:txBody>
            <a:bodyPr rtlCol="0" anchor="ctr"/>
            <a:lstStyle/>
            <a:p>
              <a:pPr defTabSz="1097280"/>
              <a:endParaRPr lang="en-US" sz="1680">
                <a:solidFill>
                  <a:srgbClr val="FFFFFF"/>
                </a:solidFill>
                <a:latin typeface="Amazon Ember"/>
              </a:endParaRPr>
            </a:p>
          </p:txBody>
        </p:sp>
        <p:sp>
          <p:nvSpPr>
            <p:cNvPr id="130" name="Freeform: Shape 537">
              <a:extLst>
                <a:ext uri="{FF2B5EF4-FFF2-40B4-BE49-F238E27FC236}">
                  <a16:creationId xmlns:a16="http://schemas.microsoft.com/office/drawing/2014/main" id="{45ED40D5-A3DF-2C40-B023-656CE07DC4FE}"/>
                </a:ext>
              </a:extLst>
            </p:cNvPr>
            <p:cNvSpPr/>
            <p:nvPr/>
          </p:nvSpPr>
          <p:spPr>
            <a:xfrm>
              <a:off x="2238710" y="1825172"/>
              <a:ext cx="12801" cy="12801"/>
            </a:xfrm>
            <a:custGeom>
              <a:avLst/>
              <a:gdLst>
                <a:gd name="connsiteX0" fmla="*/ 12802 w 12801"/>
                <a:gd name="connsiteY0" fmla="*/ 6401 h 12801"/>
                <a:gd name="connsiteX1" fmla="*/ 6401 w 12801"/>
                <a:gd name="connsiteY1" fmla="*/ 12802 h 12801"/>
                <a:gd name="connsiteX2" fmla="*/ 0 w 12801"/>
                <a:gd name="connsiteY2" fmla="*/ 6401 h 12801"/>
                <a:gd name="connsiteX3" fmla="*/ 6401 w 12801"/>
                <a:gd name="connsiteY3" fmla="*/ 0 h 12801"/>
                <a:gd name="connsiteX4" fmla="*/ 12802 w 12801"/>
                <a:gd name="connsiteY4" fmla="*/ 6401 h 128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01" h="12801">
                  <a:moveTo>
                    <a:pt x="12802" y="6401"/>
                  </a:moveTo>
                  <a:cubicBezTo>
                    <a:pt x="12802" y="9936"/>
                    <a:pt x="9936" y="12802"/>
                    <a:pt x="6401" y="12802"/>
                  </a:cubicBezTo>
                  <a:cubicBezTo>
                    <a:pt x="2866" y="12802"/>
                    <a:pt x="0" y="9936"/>
                    <a:pt x="0" y="6401"/>
                  </a:cubicBezTo>
                  <a:cubicBezTo>
                    <a:pt x="0" y="2866"/>
                    <a:pt x="2866" y="0"/>
                    <a:pt x="6401" y="0"/>
                  </a:cubicBezTo>
                  <a:cubicBezTo>
                    <a:pt x="9936" y="0"/>
                    <a:pt x="12802" y="2866"/>
                    <a:pt x="12802" y="6401"/>
                  </a:cubicBezTo>
                  <a:close/>
                </a:path>
              </a:pathLst>
            </a:custGeom>
            <a:noFill/>
            <a:ln w="12700" cap="flat">
              <a:solidFill>
                <a:srgbClr val="F1F2F2"/>
              </a:solidFill>
              <a:prstDash val="solid"/>
              <a:round/>
            </a:ln>
          </p:spPr>
          <p:txBody>
            <a:bodyPr rtlCol="0" anchor="ctr"/>
            <a:lstStyle/>
            <a:p>
              <a:pPr defTabSz="1097280"/>
              <a:endParaRPr lang="en-US" sz="1680">
                <a:solidFill>
                  <a:srgbClr val="FFFFFF"/>
                </a:solidFill>
                <a:latin typeface="Amazon Ember"/>
              </a:endParaRPr>
            </a:p>
          </p:txBody>
        </p:sp>
        <p:sp>
          <p:nvSpPr>
            <p:cNvPr id="131" name="Freeform: Shape 538">
              <a:extLst>
                <a:ext uri="{FF2B5EF4-FFF2-40B4-BE49-F238E27FC236}">
                  <a16:creationId xmlns:a16="http://schemas.microsoft.com/office/drawing/2014/main" id="{0C010B2B-9638-1349-817E-DD80A5CB384C}"/>
                </a:ext>
              </a:extLst>
            </p:cNvPr>
            <p:cNvSpPr/>
            <p:nvPr/>
          </p:nvSpPr>
          <p:spPr>
            <a:xfrm>
              <a:off x="2238550" y="1745185"/>
              <a:ext cx="12801" cy="12801"/>
            </a:xfrm>
            <a:custGeom>
              <a:avLst/>
              <a:gdLst>
                <a:gd name="connsiteX0" fmla="*/ 12802 w 12801"/>
                <a:gd name="connsiteY0" fmla="*/ 6401 h 12801"/>
                <a:gd name="connsiteX1" fmla="*/ 6401 w 12801"/>
                <a:gd name="connsiteY1" fmla="*/ 12802 h 12801"/>
                <a:gd name="connsiteX2" fmla="*/ 0 w 12801"/>
                <a:gd name="connsiteY2" fmla="*/ 6401 h 12801"/>
                <a:gd name="connsiteX3" fmla="*/ 6401 w 12801"/>
                <a:gd name="connsiteY3" fmla="*/ 0 h 12801"/>
                <a:gd name="connsiteX4" fmla="*/ 12802 w 12801"/>
                <a:gd name="connsiteY4" fmla="*/ 6401 h 128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01" h="12801">
                  <a:moveTo>
                    <a:pt x="12802" y="6401"/>
                  </a:moveTo>
                  <a:cubicBezTo>
                    <a:pt x="12802" y="9936"/>
                    <a:pt x="9936" y="12802"/>
                    <a:pt x="6401" y="12802"/>
                  </a:cubicBezTo>
                  <a:cubicBezTo>
                    <a:pt x="2866" y="12802"/>
                    <a:pt x="0" y="9936"/>
                    <a:pt x="0" y="6401"/>
                  </a:cubicBezTo>
                  <a:cubicBezTo>
                    <a:pt x="0" y="2866"/>
                    <a:pt x="2866" y="0"/>
                    <a:pt x="6401" y="0"/>
                  </a:cubicBezTo>
                  <a:cubicBezTo>
                    <a:pt x="9936" y="0"/>
                    <a:pt x="12802" y="2866"/>
                    <a:pt x="12802" y="6401"/>
                  </a:cubicBezTo>
                  <a:close/>
                </a:path>
              </a:pathLst>
            </a:custGeom>
            <a:noFill/>
            <a:ln w="12700" cap="flat">
              <a:solidFill>
                <a:srgbClr val="F1F2F2"/>
              </a:solidFill>
              <a:prstDash val="solid"/>
              <a:round/>
            </a:ln>
          </p:spPr>
          <p:txBody>
            <a:bodyPr rtlCol="0" anchor="ctr"/>
            <a:lstStyle/>
            <a:p>
              <a:pPr defTabSz="1097280"/>
              <a:endParaRPr lang="en-US" sz="1680">
                <a:solidFill>
                  <a:srgbClr val="FFFFFF"/>
                </a:solidFill>
                <a:latin typeface="Amazon Ember"/>
              </a:endParaRPr>
            </a:p>
          </p:txBody>
        </p:sp>
        <p:sp>
          <p:nvSpPr>
            <p:cNvPr id="132" name="Freeform: Shape 539">
              <a:extLst>
                <a:ext uri="{FF2B5EF4-FFF2-40B4-BE49-F238E27FC236}">
                  <a16:creationId xmlns:a16="http://schemas.microsoft.com/office/drawing/2014/main" id="{9F9C4235-C50E-1E41-8138-24610CE49AC1}"/>
                </a:ext>
              </a:extLst>
            </p:cNvPr>
            <p:cNvSpPr/>
            <p:nvPr/>
          </p:nvSpPr>
          <p:spPr>
            <a:xfrm>
              <a:off x="2201860" y="1804438"/>
              <a:ext cx="12801" cy="12801"/>
            </a:xfrm>
            <a:custGeom>
              <a:avLst/>
              <a:gdLst>
                <a:gd name="connsiteX0" fmla="*/ 12802 w 12801"/>
                <a:gd name="connsiteY0" fmla="*/ 6401 h 12801"/>
                <a:gd name="connsiteX1" fmla="*/ 6401 w 12801"/>
                <a:gd name="connsiteY1" fmla="*/ 12802 h 12801"/>
                <a:gd name="connsiteX2" fmla="*/ 0 w 12801"/>
                <a:gd name="connsiteY2" fmla="*/ 6401 h 12801"/>
                <a:gd name="connsiteX3" fmla="*/ 6401 w 12801"/>
                <a:gd name="connsiteY3" fmla="*/ 0 h 12801"/>
                <a:gd name="connsiteX4" fmla="*/ 12802 w 12801"/>
                <a:gd name="connsiteY4" fmla="*/ 6401 h 128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01" h="12801">
                  <a:moveTo>
                    <a:pt x="12802" y="6401"/>
                  </a:moveTo>
                  <a:cubicBezTo>
                    <a:pt x="12802" y="9936"/>
                    <a:pt x="9936" y="12802"/>
                    <a:pt x="6401" y="12802"/>
                  </a:cubicBezTo>
                  <a:cubicBezTo>
                    <a:pt x="2866" y="12802"/>
                    <a:pt x="0" y="9936"/>
                    <a:pt x="0" y="6401"/>
                  </a:cubicBezTo>
                  <a:cubicBezTo>
                    <a:pt x="0" y="2866"/>
                    <a:pt x="2866" y="0"/>
                    <a:pt x="6401" y="0"/>
                  </a:cubicBezTo>
                  <a:cubicBezTo>
                    <a:pt x="9936" y="0"/>
                    <a:pt x="12802" y="2866"/>
                    <a:pt x="12802" y="6401"/>
                  </a:cubicBezTo>
                  <a:close/>
                </a:path>
              </a:pathLst>
            </a:custGeom>
            <a:noFill/>
            <a:ln w="12700" cap="flat">
              <a:solidFill>
                <a:srgbClr val="F1F2F2"/>
              </a:solidFill>
              <a:prstDash val="solid"/>
              <a:round/>
            </a:ln>
          </p:spPr>
          <p:txBody>
            <a:bodyPr rtlCol="0" anchor="ctr"/>
            <a:lstStyle/>
            <a:p>
              <a:pPr defTabSz="1097280"/>
              <a:endParaRPr lang="en-US" sz="1680">
                <a:solidFill>
                  <a:srgbClr val="FFFFFF"/>
                </a:solidFill>
                <a:latin typeface="Amazon Ember"/>
              </a:endParaRPr>
            </a:p>
          </p:txBody>
        </p:sp>
        <p:sp>
          <p:nvSpPr>
            <p:cNvPr id="133" name="Freeform: Shape 540">
              <a:extLst>
                <a:ext uri="{FF2B5EF4-FFF2-40B4-BE49-F238E27FC236}">
                  <a16:creationId xmlns:a16="http://schemas.microsoft.com/office/drawing/2014/main" id="{F542B6C5-E601-8D4E-839E-83D25638C5C8}"/>
                </a:ext>
              </a:extLst>
            </p:cNvPr>
            <p:cNvSpPr/>
            <p:nvPr/>
          </p:nvSpPr>
          <p:spPr>
            <a:xfrm>
              <a:off x="2201860" y="1762719"/>
              <a:ext cx="12801" cy="12801"/>
            </a:xfrm>
            <a:custGeom>
              <a:avLst/>
              <a:gdLst>
                <a:gd name="connsiteX0" fmla="*/ 12802 w 12801"/>
                <a:gd name="connsiteY0" fmla="*/ 6401 h 12801"/>
                <a:gd name="connsiteX1" fmla="*/ 6401 w 12801"/>
                <a:gd name="connsiteY1" fmla="*/ 12802 h 12801"/>
                <a:gd name="connsiteX2" fmla="*/ 0 w 12801"/>
                <a:gd name="connsiteY2" fmla="*/ 6401 h 12801"/>
                <a:gd name="connsiteX3" fmla="*/ 6401 w 12801"/>
                <a:gd name="connsiteY3" fmla="*/ 0 h 12801"/>
                <a:gd name="connsiteX4" fmla="*/ 12802 w 12801"/>
                <a:gd name="connsiteY4" fmla="*/ 6401 h 128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01" h="12801">
                  <a:moveTo>
                    <a:pt x="12802" y="6401"/>
                  </a:moveTo>
                  <a:cubicBezTo>
                    <a:pt x="12802" y="9936"/>
                    <a:pt x="9936" y="12802"/>
                    <a:pt x="6401" y="12802"/>
                  </a:cubicBezTo>
                  <a:cubicBezTo>
                    <a:pt x="2866" y="12802"/>
                    <a:pt x="0" y="9936"/>
                    <a:pt x="0" y="6401"/>
                  </a:cubicBezTo>
                  <a:cubicBezTo>
                    <a:pt x="0" y="2866"/>
                    <a:pt x="2866" y="0"/>
                    <a:pt x="6401" y="0"/>
                  </a:cubicBezTo>
                  <a:cubicBezTo>
                    <a:pt x="9936" y="0"/>
                    <a:pt x="12802" y="2866"/>
                    <a:pt x="12802" y="6401"/>
                  </a:cubicBezTo>
                  <a:close/>
                </a:path>
              </a:pathLst>
            </a:custGeom>
            <a:noFill/>
            <a:ln w="12700" cap="flat">
              <a:solidFill>
                <a:srgbClr val="F1F2F2"/>
              </a:solidFill>
              <a:prstDash val="solid"/>
              <a:round/>
            </a:ln>
          </p:spPr>
          <p:txBody>
            <a:bodyPr rtlCol="0" anchor="ctr"/>
            <a:lstStyle/>
            <a:p>
              <a:pPr defTabSz="1097280"/>
              <a:endParaRPr lang="en-US" sz="1680">
                <a:solidFill>
                  <a:srgbClr val="FFFFFF"/>
                </a:solidFill>
                <a:latin typeface="Amazon Ember"/>
              </a:endParaRPr>
            </a:p>
          </p:txBody>
        </p:sp>
        <p:sp>
          <p:nvSpPr>
            <p:cNvPr id="134" name="Freeform: Shape 541">
              <a:extLst>
                <a:ext uri="{FF2B5EF4-FFF2-40B4-BE49-F238E27FC236}">
                  <a16:creationId xmlns:a16="http://schemas.microsoft.com/office/drawing/2014/main" id="{F5AC96A6-7060-964E-90B4-B1A7247391A8}"/>
                </a:ext>
              </a:extLst>
            </p:cNvPr>
            <p:cNvSpPr/>
            <p:nvPr/>
          </p:nvSpPr>
          <p:spPr>
            <a:xfrm>
              <a:off x="2275423" y="1762833"/>
              <a:ext cx="12801" cy="12801"/>
            </a:xfrm>
            <a:custGeom>
              <a:avLst/>
              <a:gdLst>
                <a:gd name="connsiteX0" fmla="*/ 12802 w 12801"/>
                <a:gd name="connsiteY0" fmla="*/ 6401 h 12801"/>
                <a:gd name="connsiteX1" fmla="*/ 6401 w 12801"/>
                <a:gd name="connsiteY1" fmla="*/ 12802 h 12801"/>
                <a:gd name="connsiteX2" fmla="*/ 0 w 12801"/>
                <a:gd name="connsiteY2" fmla="*/ 6401 h 12801"/>
                <a:gd name="connsiteX3" fmla="*/ 6401 w 12801"/>
                <a:gd name="connsiteY3" fmla="*/ 0 h 12801"/>
                <a:gd name="connsiteX4" fmla="*/ 12802 w 12801"/>
                <a:gd name="connsiteY4" fmla="*/ 6401 h 128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01" h="12801">
                  <a:moveTo>
                    <a:pt x="12802" y="6401"/>
                  </a:moveTo>
                  <a:cubicBezTo>
                    <a:pt x="12802" y="9936"/>
                    <a:pt x="9936" y="12802"/>
                    <a:pt x="6401" y="12802"/>
                  </a:cubicBezTo>
                  <a:cubicBezTo>
                    <a:pt x="2866" y="12802"/>
                    <a:pt x="0" y="9936"/>
                    <a:pt x="0" y="6401"/>
                  </a:cubicBezTo>
                  <a:cubicBezTo>
                    <a:pt x="0" y="2866"/>
                    <a:pt x="2866" y="0"/>
                    <a:pt x="6401" y="0"/>
                  </a:cubicBezTo>
                  <a:cubicBezTo>
                    <a:pt x="9936" y="0"/>
                    <a:pt x="12802" y="2866"/>
                    <a:pt x="12802" y="6401"/>
                  </a:cubicBezTo>
                  <a:close/>
                </a:path>
              </a:pathLst>
            </a:custGeom>
            <a:noFill/>
            <a:ln w="12700" cap="flat">
              <a:solidFill>
                <a:srgbClr val="F1F2F2"/>
              </a:solidFill>
              <a:prstDash val="solid"/>
              <a:round/>
            </a:ln>
          </p:spPr>
          <p:txBody>
            <a:bodyPr rtlCol="0" anchor="ctr"/>
            <a:lstStyle/>
            <a:p>
              <a:pPr defTabSz="1097280"/>
              <a:endParaRPr lang="en-US" sz="1680">
                <a:solidFill>
                  <a:srgbClr val="FFFFFF"/>
                </a:solidFill>
                <a:latin typeface="Amazon Ember"/>
              </a:endParaRPr>
            </a:p>
          </p:txBody>
        </p:sp>
        <p:sp>
          <p:nvSpPr>
            <p:cNvPr id="135" name="Freeform: Shape 542">
              <a:extLst>
                <a:ext uri="{FF2B5EF4-FFF2-40B4-BE49-F238E27FC236}">
                  <a16:creationId xmlns:a16="http://schemas.microsoft.com/office/drawing/2014/main" id="{02A7EAE6-EB14-CD47-BCA1-B925145B2854}"/>
                </a:ext>
              </a:extLst>
            </p:cNvPr>
            <p:cNvSpPr/>
            <p:nvPr/>
          </p:nvSpPr>
          <p:spPr>
            <a:xfrm>
              <a:off x="2249980" y="1752500"/>
              <a:ext cx="25420" cy="14676"/>
            </a:xfrm>
            <a:custGeom>
              <a:avLst/>
              <a:gdLst>
                <a:gd name="connsiteX0" fmla="*/ 0 w 25420"/>
                <a:gd name="connsiteY0" fmla="*/ 0 h 14676"/>
                <a:gd name="connsiteX1" fmla="*/ 25420 w 25420"/>
                <a:gd name="connsiteY1" fmla="*/ 14676 h 14676"/>
              </a:gdLst>
              <a:ahLst/>
              <a:cxnLst>
                <a:cxn ang="0">
                  <a:pos x="connsiteX0" y="connsiteY0"/>
                </a:cxn>
                <a:cxn ang="0">
                  <a:pos x="connsiteX1" y="connsiteY1"/>
                </a:cxn>
              </a:cxnLst>
              <a:rect l="l" t="t" r="r" b="b"/>
              <a:pathLst>
                <a:path w="25420" h="14676">
                  <a:moveTo>
                    <a:pt x="0" y="0"/>
                  </a:moveTo>
                  <a:lnTo>
                    <a:pt x="25420" y="14676"/>
                  </a:lnTo>
                </a:path>
              </a:pathLst>
            </a:custGeom>
            <a:ln w="12700" cap="flat">
              <a:solidFill>
                <a:srgbClr val="F1F2F2"/>
              </a:solidFill>
              <a:prstDash val="solid"/>
              <a:miter/>
            </a:ln>
          </p:spPr>
          <p:txBody>
            <a:bodyPr rtlCol="0" anchor="ctr"/>
            <a:lstStyle/>
            <a:p>
              <a:pPr defTabSz="1097280"/>
              <a:endParaRPr lang="en-US" sz="1680">
                <a:solidFill>
                  <a:srgbClr val="FFFFFF"/>
                </a:solidFill>
                <a:latin typeface="Amazon Ember"/>
              </a:endParaRPr>
            </a:p>
          </p:txBody>
        </p:sp>
        <p:sp>
          <p:nvSpPr>
            <p:cNvPr id="136" name="Freeform: Shape 543">
              <a:extLst>
                <a:ext uri="{FF2B5EF4-FFF2-40B4-BE49-F238E27FC236}">
                  <a16:creationId xmlns:a16="http://schemas.microsoft.com/office/drawing/2014/main" id="{8F65E787-6E48-1946-8BF9-5F2ED5FC503D}"/>
                </a:ext>
              </a:extLst>
            </p:cNvPr>
            <p:cNvSpPr/>
            <p:nvPr/>
          </p:nvSpPr>
          <p:spPr>
            <a:xfrm>
              <a:off x="2214799" y="1753049"/>
              <a:ext cx="24094" cy="13075"/>
            </a:xfrm>
            <a:custGeom>
              <a:avLst/>
              <a:gdLst>
                <a:gd name="connsiteX0" fmla="*/ 0 w 24094"/>
                <a:gd name="connsiteY0" fmla="*/ 13076 h 13075"/>
                <a:gd name="connsiteX1" fmla="*/ 24094 w 24094"/>
                <a:gd name="connsiteY1" fmla="*/ 0 h 13075"/>
              </a:gdLst>
              <a:ahLst/>
              <a:cxnLst>
                <a:cxn ang="0">
                  <a:pos x="connsiteX0" y="connsiteY0"/>
                </a:cxn>
                <a:cxn ang="0">
                  <a:pos x="connsiteX1" y="connsiteY1"/>
                </a:cxn>
              </a:cxnLst>
              <a:rect l="l" t="t" r="r" b="b"/>
              <a:pathLst>
                <a:path w="24094" h="13075">
                  <a:moveTo>
                    <a:pt x="0" y="13076"/>
                  </a:moveTo>
                  <a:lnTo>
                    <a:pt x="24094" y="0"/>
                  </a:lnTo>
                </a:path>
              </a:pathLst>
            </a:custGeom>
            <a:ln w="12700" cap="flat">
              <a:solidFill>
                <a:srgbClr val="F1F2F2"/>
              </a:solidFill>
              <a:prstDash val="solid"/>
              <a:miter/>
            </a:ln>
          </p:spPr>
          <p:txBody>
            <a:bodyPr rtlCol="0" anchor="ctr"/>
            <a:lstStyle/>
            <a:p>
              <a:pPr defTabSz="1097280"/>
              <a:endParaRPr lang="en-US" sz="1680">
                <a:solidFill>
                  <a:srgbClr val="FFFFFF"/>
                </a:solidFill>
                <a:latin typeface="Amazon Ember"/>
              </a:endParaRPr>
            </a:p>
          </p:txBody>
        </p:sp>
        <p:sp>
          <p:nvSpPr>
            <p:cNvPr id="137" name="Freeform: Shape 544">
              <a:extLst>
                <a:ext uri="{FF2B5EF4-FFF2-40B4-BE49-F238E27FC236}">
                  <a16:creationId xmlns:a16="http://schemas.microsoft.com/office/drawing/2014/main" id="{3230FFCB-781C-254D-B6FD-8A85907707AC}"/>
                </a:ext>
              </a:extLst>
            </p:cNvPr>
            <p:cNvSpPr/>
            <p:nvPr/>
          </p:nvSpPr>
          <p:spPr>
            <a:xfrm>
              <a:off x="2251580" y="1819206"/>
              <a:ext cx="17853" cy="10309"/>
            </a:xfrm>
            <a:custGeom>
              <a:avLst/>
              <a:gdLst>
                <a:gd name="connsiteX0" fmla="*/ 0 w 17853"/>
                <a:gd name="connsiteY0" fmla="*/ 10310 h 10309"/>
                <a:gd name="connsiteX1" fmla="*/ 17854 w 17853"/>
                <a:gd name="connsiteY1" fmla="*/ 0 h 10309"/>
              </a:gdLst>
              <a:ahLst/>
              <a:cxnLst>
                <a:cxn ang="0">
                  <a:pos x="connsiteX0" y="connsiteY0"/>
                </a:cxn>
                <a:cxn ang="0">
                  <a:pos x="connsiteX1" y="connsiteY1"/>
                </a:cxn>
              </a:cxnLst>
              <a:rect l="l" t="t" r="r" b="b"/>
              <a:pathLst>
                <a:path w="17853" h="10309">
                  <a:moveTo>
                    <a:pt x="0" y="10310"/>
                  </a:moveTo>
                  <a:lnTo>
                    <a:pt x="17854" y="0"/>
                  </a:lnTo>
                </a:path>
              </a:pathLst>
            </a:custGeom>
            <a:ln w="12700" cap="flat">
              <a:solidFill>
                <a:srgbClr val="F1F2F2"/>
              </a:solidFill>
              <a:prstDash val="solid"/>
              <a:miter/>
            </a:ln>
          </p:spPr>
          <p:txBody>
            <a:bodyPr rtlCol="0" anchor="ctr"/>
            <a:lstStyle/>
            <a:p>
              <a:pPr defTabSz="1097280"/>
              <a:endParaRPr lang="en-US" sz="1680">
                <a:solidFill>
                  <a:srgbClr val="FFFFFF"/>
                </a:solidFill>
                <a:latin typeface="Amazon Ember"/>
              </a:endParaRPr>
            </a:p>
          </p:txBody>
        </p:sp>
        <p:sp>
          <p:nvSpPr>
            <p:cNvPr id="138" name="Freeform: Shape 545">
              <a:extLst>
                <a:ext uri="{FF2B5EF4-FFF2-40B4-BE49-F238E27FC236}">
                  <a16:creationId xmlns:a16="http://schemas.microsoft.com/office/drawing/2014/main" id="{7CC1137F-29FB-6C4F-9B84-92BA279C58DD}"/>
                </a:ext>
              </a:extLst>
            </p:cNvPr>
            <p:cNvSpPr/>
            <p:nvPr/>
          </p:nvSpPr>
          <p:spPr>
            <a:xfrm>
              <a:off x="2208466" y="1775863"/>
              <a:ext cx="2286" cy="30083"/>
            </a:xfrm>
            <a:custGeom>
              <a:avLst/>
              <a:gdLst>
                <a:gd name="connsiteX0" fmla="*/ 0 w 2286"/>
                <a:gd name="connsiteY0" fmla="*/ 30084 h 30083"/>
                <a:gd name="connsiteX1" fmla="*/ 0 w 2286"/>
                <a:gd name="connsiteY1" fmla="*/ 0 h 30083"/>
              </a:gdLst>
              <a:ahLst/>
              <a:cxnLst>
                <a:cxn ang="0">
                  <a:pos x="connsiteX0" y="connsiteY0"/>
                </a:cxn>
                <a:cxn ang="0">
                  <a:pos x="connsiteX1" y="connsiteY1"/>
                </a:cxn>
              </a:cxnLst>
              <a:rect l="l" t="t" r="r" b="b"/>
              <a:pathLst>
                <a:path w="2286" h="30083">
                  <a:moveTo>
                    <a:pt x="0" y="30084"/>
                  </a:moveTo>
                  <a:lnTo>
                    <a:pt x="0" y="0"/>
                  </a:lnTo>
                </a:path>
              </a:pathLst>
            </a:custGeom>
            <a:ln w="12700" cap="flat">
              <a:solidFill>
                <a:srgbClr val="F1F2F2"/>
              </a:solidFill>
              <a:prstDash val="solid"/>
              <a:miter/>
            </a:ln>
          </p:spPr>
          <p:txBody>
            <a:bodyPr rtlCol="0" anchor="ctr"/>
            <a:lstStyle/>
            <a:p>
              <a:pPr defTabSz="1097280"/>
              <a:endParaRPr lang="en-US" sz="1680">
                <a:solidFill>
                  <a:srgbClr val="FFFFFF"/>
                </a:solidFill>
                <a:latin typeface="Amazon Ember"/>
              </a:endParaRPr>
            </a:p>
          </p:txBody>
        </p:sp>
        <p:sp>
          <p:nvSpPr>
            <p:cNvPr id="139" name="Freeform: Shape 546">
              <a:extLst>
                <a:ext uri="{FF2B5EF4-FFF2-40B4-BE49-F238E27FC236}">
                  <a16:creationId xmlns:a16="http://schemas.microsoft.com/office/drawing/2014/main" id="{3172BC83-9606-0C45-9E11-B93CF53BA4FF}"/>
                </a:ext>
              </a:extLst>
            </p:cNvPr>
            <p:cNvSpPr/>
            <p:nvPr/>
          </p:nvSpPr>
          <p:spPr>
            <a:xfrm>
              <a:off x="2281710" y="1775360"/>
              <a:ext cx="182" cy="20208"/>
            </a:xfrm>
            <a:custGeom>
              <a:avLst/>
              <a:gdLst>
                <a:gd name="connsiteX0" fmla="*/ 183 w 182"/>
                <a:gd name="connsiteY0" fmla="*/ 0 h 20208"/>
                <a:gd name="connsiteX1" fmla="*/ 0 w 182"/>
                <a:gd name="connsiteY1" fmla="*/ 20208 h 20208"/>
              </a:gdLst>
              <a:ahLst/>
              <a:cxnLst>
                <a:cxn ang="0">
                  <a:pos x="connsiteX0" y="connsiteY0"/>
                </a:cxn>
                <a:cxn ang="0">
                  <a:pos x="connsiteX1" y="connsiteY1"/>
                </a:cxn>
              </a:cxnLst>
              <a:rect l="l" t="t" r="r" b="b"/>
              <a:pathLst>
                <a:path w="182" h="20208">
                  <a:moveTo>
                    <a:pt x="183" y="0"/>
                  </a:moveTo>
                  <a:lnTo>
                    <a:pt x="0" y="20208"/>
                  </a:lnTo>
                </a:path>
              </a:pathLst>
            </a:custGeom>
            <a:ln w="12700" cap="flat">
              <a:solidFill>
                <a:srgbClr val="F1F2F2"/>
              </a:solidFill>
              <a:prstDash val="solid"/>
              <a:miter/>
            </a:ln>
          </p:spPr>
          <p:txBody>
            <a:bodyPr rtlCol="0" anchor="ctr"/>
            <a:lstStyle/>
            <a:p>
              <a:pPr defTabSz="1097280"/>
              <a:endParaRPr lang="en-US" sz="1680">
                <a:solidFill>
                  <a:srgbClr val="FFFFFF"/>
                </a:solidFill>
                <a:latin typeface="Amazon Ember"/>
              </a:endParaRPr>
            </a:p>
          </p:txBody>
        </p:sp>
        <p:sp>
          <p:nvSpPr>
            <p:cNvPr id="140" name="Freeform: Shape 547">
              <a:extLst>
                <a:ext uri="{FF2B5EF4-FFF2-40B4-BE49-F238E27FC236}">
                  <a16:creationId xmlns:a16="http://schemas.microsoft.com/office/drawing/2014/main" id="{913F7473-F6F2-AD46-8D4D-A2F9DC432266}"/>
                </a:ext>
              </a:extLst>
            </p:cNvPr>
            <p:cNvSpPr/>
            <p:nvPr/>
          </p:nvSpPr>
          <p:spPr>
            <a:xfrm>
              <a:off x="2213610" y="1814680"/>
              <a:ext cx="25397" cy="14790"/>
            </a:xfrm>
            <a:custGeom>
              <a:avLst/>
              <a:gdLst>
                <a:gd name="connsiteX0" fmla="*/ 0 w 25397"/>
                <a:gd name="connsiteY0" fmla="*/ 0 h 14790"/>
                <a:gd name="connsiteX1" fmla="*/ 25397 w 25397"/>
                <a:gd name="connsiteY1" fmla="*/ 14790 h 14790"/>
              </a:gdLst>
              <a:ahLst/>
              <a:cxnLst>
                <a:cxn ang="0">
                  <a:pos x="connsiteX0" y="connsiteY0"/>
                </a:cxn>
                <a:cxn ang="0">
                  <a:pos x="connsiteX1" y="connsiteY1"/>
                </a:cxn>
              </a:cxnLst>
              <a:rect l="l" t="t" r="r" b="b"/>
              <a:pathLst>
                <a:path w="25397" h="14790">
                  <a:moveTo>
                    <a:pt x="0" y="0"/>
                  </a:moveTo>
                  <a:lnTo>
                    <a:pt x="25397" y="14790"/>
                  </a:lnTo>
                </a:path>
              </a:pathLst>
            </a:custGeom>
            <a:ln w="12700" cap="flat">
              <a:solidFill>
                <a:srgbClr val="F1F2F2"/>
              </a:solidFill>
              <a:prstDash val="solid"/>
              <a:miter/>
            </a:ln>
          </p:spPr>
          <p:txBody>
            <a:bodyPr rtlCol="0" anchor="ctr"/>
            <a:lstStyle/>
            <a:p>
              <a:pPr defTabSz="1097280"/>
              <a:endParaRPr lang="en-US" sz="1680">
                <a:solidFill>
                  <a:srgbClr val="FFFFFF"/>
                </a:solidFill>
                <a:latin typeface="Amazon Ember"/>
              </a:endParaRPr>
            </a:p>
          </p:txBody>
        </p:sp>
        <p:sp>
          <p:nvSpPr>
            <p:cNvPr id="141" name="Freeform: Shape 548">
              <a:extLst>
                <a:ext uri="{FF2B5EF4-FFF2-40B4-BE49-F238E27FC236}">
                  <a16:creationId xmlns:a16="http://schemas.microsoft.com/office/drawing/2014/main" id="{42123895-9E94-E24C-93EA-3901D448F468}"/>
                </a:ext>
              </a:extLst>
            </p:cNvPr>
            <p:cNvSpPr/>
            <p:nvPr/>
          </p:nvSpPr>
          <p:spPr>
            <a:xfrm>
              <a:off x="2289208" y="1769257"/>
              <a:ext cx="22562" cy="2286"/>
            </a:xfrm>
            <a:custGeom>
              <a:avLst/>
              <a:gdLst>
                <a:gd name="connsiteX0" fmla="*/ 22563 w 22562"/>
                <a:gd name="connsiteY0" fmla="*/ 0 h 2286"/>
                <a:gd name="connsiteX1" fmla="*/ 0 w 22562"/>
                <a:gd name="connsiteY1" fmla="*/ 0 h 2286"/>
              </a:gdLst>
              <a:ahLst/>
              <a:cxnLst>
                <a:cxn ang="0">
                  <a:pos x="connsiteX0" y="connsiteY0"/>
                </a:cxn>
                <a:cxn ang="0">
                  <a:pos x="connsiteX1" y="connsiteY1"/>
                </a:cxn>
              </a:cxnLst>
              <a:rect l="l" t="t" r="r" b="b"/>
              <a:pathLst>
                <a:path w="22562" h="2286">
                  <a:moveTo>
                    <a:pt x="22563" y="0"/>
                  </a:moveTo>
                  <a:lnTo>
                    <a:pt x="0" y="0"/>
                  </a:lnTo>
                </a:path>
              </a:pathLst>
            </a:custGeom>
            <a:ln w="12700" cap="flat">
              <a:solidFill>
                <a:srgbClr val="F1F2F2"/>
              </a:solidFill>
              <a:prstDash val="solid"/>
              <a:round/>
            </a:ln>
          </p:spPr>
          <p:txBody>
            <a:bodyPr rtlCol="0" anchor="ctr"/>
            <a:lstStyle/>
            <a:p>
              <a:pPr defTabSz="1097280"/>
              <a:endParaRPr lang="en-US" sz="1680">
                <a:solidFill>
                  <a:srgbClr val="FFFFFF"/>
                </a:solidFill>
                <a:latin typeface="Amazon Ember"/>
              </a:endParaRPr>
            </a:p>
          </p:txBody>
        </p:sp>
        <p:sp>
          <p:nvSpPr>
            <p:cNvPr id="142" name="Freeform: Shape 549">
              <a:extLst>
                <a:ext uri="{FF2B5EF4-FFF2-40B4-BE49-F238E27FC236}">
                  <a16:creationId xmlns:a16="http://schemas.microsoft.com/office/drawing/2014/main" id="{211C903E-B49C-8349-AEBA-B9D4AE9F2C3A}"/>
                </a:ext>
              </a:extLst>
            </p:cNvPr>
            <p:cNvSpPr/>
            <p:nvPr/>
          </p:nvSpPr>
          <p:spPr>
            <a:xfrm>
              <a:off x="2325852" y="1760844"/>
              <a:ext cx="12092" cy="5463"/>
            </a:xfrm>
            <a:custGeom>
              <a:avLst/>
              <a:gdLst>
                <a:gd name="connsiteX0" fmla="*/ 12093 w 12092"/>
                <a:gd name="connsiteY0" fmla="*/ 0 h 5463"/>
                <a:gd name="connsiteX1" fmla="*/ 0 w 12092"/>
                <a:gd name="connsiteY1" fmla="*/ 5464 h 5463"/>
              </a:gdLst>
              <a:ahLst/>
              <a:cxnLst>
                <a:cxn ang="0">
                  <a:pos x="connsiteX0" y="connsiteY0"/>
                </a:cxn>
                <a:cxn ang="0">
                  <a:pos x="connsiteX1" y="connsiteY1"/>
                </a:cxn>
              </a:cxnLst>
              <a:rect l="l" t="t" r="r" b="b"/>
              <a:pathLst>
                <a:path w="12092" h="5463">
                  <a:moveTo>
                    <a:pt x="12093" y="0"/>
                  </a:moveTo>
                  <a:lnTo>
                    <a:pt x="0" y="5464"/>
                  </a:lnTo>
                </a:path>
              </a:pathLst>
            </a:custGeom>
            <a:ln w="12700" cap="flat">
              <a:solidFill>
                <a:srgbClr val="F1F2F2"/>
              </a:solidFill>
              <a:prstDash val="solid"/>
              <a:round/>
            </a:ln>
          </p:spPr>
          <p:txBody>
            <a:bodyPr rtlCol="0" anchor="ctr"/>
            <a:lstStyle/>
            <a:p>
              <a:pPr defTabSz="1097280"/>
              <a:endParaRPr lang="en-US" sz="1680">
                <a:solidFill>
                  <a:srgbClr val="FFFFFF"/>
                </a:solidFill>
                <a:latin typeface="Amazon Ember"/>
              </a:endParaRPr>
            </a:p>
          </p:txBody>
        </p:sp>
        <p:sp>
          <p:nvSpPr>
            <p:cNvPr id="153" name="Freeform: Shape 550">
              <a:extLst>
                <a:ext uri="{FF2B5EF4-FFF2-40B4-BE49-F238E27FC236}">
                  <a16:creationId xmlns:a16="http://schemas.microsoft.com/office/drawing/2014/main" id="{97669533-CC44-5144-8354-5F861D1E7B8C}"/>
                </a:ext>
              </a:extLst>
            </p:cNvPr>
            <p:cNvSpPr/>
            <p:nvPr/>
          </p:nvSpPr>
          <p:spPr>
            <a:xfrm>
              <a:off x="2310925" y="1760890"/>
              <a:ext cx="16002" cy="16002"/>
            </a:xfrm>
            <a:custGeom>
              <a:avLst/>
              <a:gdLst>
                <a:gd name="connsiteX0" fmla="*/ 16002 w 16002"/>
                <a:gd name="connsiteY0" fmla="*/ 8001 h 16002"/>
                <a:gd name="connsiteX1" fmla="*/ 8001 w 16002"/>
                <a:gd name="connsiteY1" fmla="*/ 16002 h 16002"/>
                <a:gd name="connsiteX2" fmla="*/ 0 w 16002"/>
                <a:gd name="connsiteY2" fmla="*/ 8001 h 16002"/>
                <a:gd name="connsiteX3" fmla="*/ 8001 w 16002"/>
                <a:gd name="connsiteY3" fmla="*/ 0 h 16002"/>
                <a:gd name="connsiteX4" fmla="*/ 16002 w 16002"/>
                <a:gd name="connsiteY4" fmla="*/ 8001 h 160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02" h="16002">
                  <a:moveTo>
                    <a:pt x="16002" y="8001"/>
                  </a:moveTo>
                  <a:cubicBezTo>
                    <a:pt x="16002" y="12420"/>
                    <a:pt x="12420" y="16002"/>
                    <a:pt x="8001" y="16002"/>
                  </a:cubicBezTo>
                  <a:cubicBezTo>
                    <a:pt x="3582" y="16002"/>
                    <a:pt x="0" y="12420"/>
                    <a:pt x="0" y="8001"/>
                  </a:cubicBezTo>
                  <a:cubicBezTo>
                    <a:pt x="0" y="3582"/>
                    <a:pt x="3582" y="0"/>
                    <a:pt x="8001" y="0"/>
                  </a:cubicBezTo>
                  <a:cubicBezTo>
                    <a:pt x="12420" y="0"/>
                    <a:pt x="16002" y="3582"/>
                    <a:pt x="16002" y="8001"/>
                  </a:cubicBezTo>
                  <a:close/>
                </a:path>
              </a:pathLst>
            </a:custGeom>
            <a:noFill/>
            <a:ln w="12700" cap="flat">
              <a:solidFill>
                <a:srgbClr val="F1F2F2"/>
              </a:solidFill>
              <a:prstDash val="solid"/>
              <a:round/>
            </a:ln>
          </p:spPr>
          <p:txBody>
            <a:bodyPr rtlCol="0" anchor="ctr"/>
            <a:lstStyle/>
            <a:p>
              <a:pPr defTabSz="1097280"/>
              <a:endParaRPr lang="en-US" sz="1680">
                <a:solidFill>
                  <a:srgbClr val="FFFFFF"/>
                </a:solidFill>
                <a:latin typeface="Amazon Ember"/>
              </a:endParaRPr>
            </a:p>
          </p:txBody>
        </p:sp>
        <p:sp>
          <p:nvSpPr>
            <p:cNvPr id="154" name="Freeform: Shape 551">
              <a:extLst>
                <a:ext uri="{FF2B5EF4-FFF2-40B4-BE49-F238E27FC236}">
                  <a16:creationId xmlns:a16="http://schemas.microsoft.com/office/drawing/2014/main" id="{1F5B4D2F-875F-B549-A5BE-0D67A9367AC4}"/>
                </a:ext>
              </a:extLst>
            </p:cNvPr>
            <p:cNvSpPr/>
            <p:nvPr/>
          </p:nvSpPr>
          <p:spPr>
            <a:xfrm>
              <a:off x="2337442" y="1751769"/>
              <a:ext cx="12801" cy="12801"/>
            </a:xfrm>
            <a:custGeom>
              <a:avLst/>
              <a:gdLst>
                <a:gd name="connsiteX0" fmla="*/ 12802 w 12801"/>
                <a:gd name="connsiteY0" fmla="*/ 6401 h 12801"/>
                <a:gd name="connsiteX1" fmla="*/ 6401 w 12801"/>
                <a:gd name="connsiteY1" fmla="*/ 12802 h 12801"/>
                <a:gd name="connsiteX2" fmla="*/ 0 w 12801"/>
                <a:gd name="connsiteY2" fmla="*/ 6401 h 12801"/>
                <a:gd name="connsiteX3" fmla="*/ 6401 w 12801"/>
                <a:gd name="connsiteY3" fmla="*/ 0 h 12801"/>
                <a:gd name="connsiteX4" fmla="*/ 12802 w 12801"/>
                <a:gd name="connsiteY4" fmla="*/ 6401 h 128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01" h="12801">
                  <a:moveTo>
                    <a:pt x="12802" y="6401"/>
                  </a:moveTo>
                  <a:cubicBezTo>
                    <a:pt x="12802" y="9936"/>
                    <a:pt x="9936" y="12802"/>
                    <a:pt x="6401" y="12802"/>
                  </a:cubicBezTo>
                  <a:cubicBezTo>
                    <a:pt x="2866" y="12802"/>
                    <a:pt x="0" y="9936"/>
                    <a:pt x="0" y="6401"/>
                  </a:cubicBezTo>
                  <a:cubicBezTo>
                    <a:pt x="0" y="2866"/>
                    <a:pt x="2866" y="0"/>
                    <a:pt x="6401" y="0"/>
                  </a:cubicBezTo>
                  <a:cubicBezTo>
                    <a:pt x="9936" y="0"/>
                    <a:pt x="12802" y="2866"/>
                    <a:pt x="12802" y="6401"/>
                  </a:cubicBezTo>
                  <a:close/>
                </a:path>
              </a:pathLst>
            </a:custGeom>
            <a:noFill/>
            <a:ln w="12700" cap="flat">
              <a:solidFill>
                <a:srgbClr val="F1F2F2"/>
              </a:solidFill>
              <a:prstDash val="solid"/>
              <a:round/>
            </a:ln>
          </p:spPr>
          <p:txBody>
            <a:bodyPr rtlCol="0" anchor="ctr"/>
            <a:lstStyle/>
            <a:p>
              <a:pPr defTabSz="1097280"/>
              <a:endParaRPr lang="en-US" sz="1680">
                <a:solidFill>
                  <a:srgbClr val="FFFFFF"/>
                </a:solidFill>
                <a:latin typeface="Amazon Ember"/>
              </a:endParaRPr>
            </a:p>
          </p:txBody>
        </p:sp>
        <p:sp>
          <p:nvSpPr>
            <p:cNvPr id="155" name="Freeform: Shape 552">
              <a:extLst>
                <a:ext uri="{FF2B5EF4-FFF2-40B4-BE49-F238E27FC236}">
                  <a16:creationId xmlns:a16="http://schemas.microsoft.com/office/drawing/2014/main" id="{CB656C47-C799-8349-BC35-0002B85F57BE}"/>
                </a:ext>
              </a:extLst>
            </p:cNvPr>
            <p:cNvSpPr/>
            <p:nvPr/>
          </p:nvSpPr>
          <p:spPr>
            <a:xfrm>
              <a:off x="2505281" y="1897821"/>
              <a:ext cx="31935" cy="2286"/>
            </a:xfrm>
            <a:custGeom>
              <a:avLst/>
              <a:gdLst>
                <a:gd name="connsiteX0" fmla="*/ 31935 w 31935"/>
                <a:gd name="connsiteY0" fmla="*/ 0 h 2286"/>
                <a:gd name="connsiteX1" fmla="*/ 0 w 31935"/>
                <a:gd name="connsiteY1" fmla="*/ 0 h 2286"/>
              </a:gdLst>
              <a:ahLst/>
              <a:cxnLst>
                <a:cxn ang="0">
                  <a:pos x="connsiteX0" y="connsiteY0"/>
                </a:cxn>
                <a:cxn ang="0">
                  <a:pos x="connsiteX1" y="connsiteY1"/>
                </a:cxn>
              </a:cxnLst>
              <a:rect l="l" t="t" r="r" b="b"/>
              <a:pathLst>
                <a:path w="31935" h="2286">
                  <a:moveTo>
                    <a:pt x="31935" y="0"/>
                  </a:moveTo>
                  <a:lnTo>
                    <a:pt x="0" y="0"/>
                  </a:lnTo>
                </a:path>
              </a:pathLst>
            </a:custGeom>
            <a:ln w="12700" cap="flat">
              <a:solidFill>
                <a:srgbClr val="F1F2F2"/>
              </a:solidFill>
              <a:prstDash val="solid"/>
              <a:miter/>
            </a:ln>
          </p:spPr>
          <p:txBody>
            <a:bodyPr rtlCol="0" anchor="ctr"/>
            <a:lstStyle/>
            <a:p>
              <a:pPr defTabSz="1097280"/>
              <a:endParaRPr lang="en-US" sz="1680">
                <a:solidFill>
                  <a:srgbClr val="FFFFFF"/>
                </a:solidFill>
                <a:latin typeface="Amazon Ember"/>
              </a:endParaRPr>
            </a:p>
          </p:txBody>
        </p:sp>
        <p:sp>
          <p:nvSpPr>
            <p:cNvPr id="156" name="Freeform: Shape 553">
              <a:extLst>
                <a:ext uri="{FF2B5EF4-FFF2-40B4-BE49-F238E27FC236}">
                  <a16:creationId xmlns:a16="http://schemas.microsoft.com/office/drawing/2014/main" id="{DD512E0F-43C6-2F49-BE90-58C26D7AA3A8}"/>
                </a:ext>
              </a:extLst>
            </p:cNvPr>
            <p:cNvSpPr/>
            <p:nvPr/>
          </p:nvSpPr>
          <p:spPr>
            <a:xfrm>
              <a:off x="2541285" y="1897821"/>
              <a:ext cx="7223" cy="205"/>
            </a:xfrm>
            <a:custGeom>
              <a:avLst/>
              <a:gdLst>
                <a:gd name="connsiteX0" fmla="*/ 7224 w 7223"/>
                <a:gd name="connsiteY0" fmla="*/ 0 h 205"/>
                <a:gd name="connsiteX1" fmla="*/ 0 w 7223"/>
                <a:gd name="connsiteY1" fmla="*/ 206 h 205"/>
              </a:gdLst>
              <a:ahLst/>
              <a:cxnLst>
                <a:cxn ang="0">
                  <a:pos x="connsiteX0" y="connsiteY0"/>
                </a:cxn>
                <a:cxn ang="0">
                  <a:pos x="connsiteX1" y="connsiteY1"/>
                </a:cxn>
              </a:cxnLst>
              <a:rect l="l" t="t" r="r" b="b"/>
              <a:pathLst>
                <a:path w="7223" h="205">
                  <a:moveTo>
                    <a:pt x="7224" y="0"/>
                  </a:moveTo>
                  <a:lnTo>
                    <a:pt x="0" y="206"/>
                  </a:lnTo>
                </a:path>
              </a:pathLst>
            </a:custGeom>
            <a:ln w="12700" cap="flat">
              <a:solidFill>
                <a:srgbClr val="F1F2F2"/>
              </a:solidFill>
              <a:prstDash val="solid"/>
              <a:miter/>
            </a:ln>
          </p:spPr>
          <p:txBody>
            <a:bodyPr rtlCol="0" anchor="ctr"/>
            <a:lstStyle/>
            <a:p>
              <a:pPr defTabSz="1097280"/>
              <a:endParaRPr lang="en-US" sz="1680">
                <a:solidFill>
                  <a:srgbClr val="FFFFFF"/>
                </a:solidFill>
                <a:latin typeface="Amazon Ember"/>
              </a:endParaRPr>
            </a:p>
          </p:txBody>
        </p:sp>
        <p:sp>
          <p:nvSpPr>
            <p:cNvPr id="157" name="Freeform: Shape 554">
              <a:extLst>
                <a:ext uri="{FF2B5EF4-FFF2-40B4-BE49-F238E27FC236}">
                  <a16:creationId xmlns:a16="http://schemas.microsoft.com/office/drawing/2014/main" id="{AD8F8F8F-C8A6-9C4D-95CF-4AA427E57845}"/>
                </a:ext>
              </a:extLst>
            </p:cNvPr>
            <p:cNvSpPr/>
            <p:nvPr/>
          </p:nvSpPr>
          <p:spPr>
            <a:xfrm>
              <a:off x="2518448" y="1917161"/>
              <a:ext cx="31935" cy="2286"/>
            </a:xfrm>
            <a:custGeom>
              <a:avLst/>
              <a:gdLst>
                <a:gd name="connsiteX0" fmla="*/ 31935 w 31935"/>
                <a:gd name="connsiteY0" fmla="*/ 0 h 2286"/>
                <a:gd name="connsiteX1" fmla="*/ 0 w 31935"/>
                <a:gd name="connsiteY1" fmla="*/ 0 h 2286"/>
              </a:gdLst>
              <a:ahLst/>
              <a:cxnLst>
                <a:cxn ang="0">
                  <a:pos x="connsiteX0" y="connsiteY0"/>
                </a:cxn>
                <a:cxn ang="0">
                  <a:pos x="connsiteX1" y="connsiteY1"/>
                </a:cxn>
              </a:cxnLst>
              <a:rect l="l" t="t" r="r" b="b"/>
              <a:pathLst>
                <a:path w="31935" h="2286">
                  <a:moveTo>
                    <a:pt x="31935" y="0"/>
                  </a:moveTo>
                  <a:lnTo>
                    <a:pt x="0" y="0"/>
                  </a:lnTo>
                </a:path>
              </a:pathLst>
            </a:custGeom>
            <a:ln w="12700" cap="flat">
              <a:solidFill>
                <a:srgbClr val="F1F2F2"/>
              </a:solidFill>
              <a:prstDash val="solid"/>
              <a:miter/>
            </a:ln>
          </p:spPr>
          <p:txBody>
            <a:bodyPr rtlCol="0" anchor="ctr"/>
            <a:lstStyle/>
            <a:p>
              <a:pPr defTabSz="1097280"/>
              <a:endParaRPr lang="en-US" sz="1680">
                <a:solidFill>
                  <a:srgbClr val="FFFFFF"/>
                </a:solidFill>
                <a:latin typeface="Amazon Ember"/>
              </a:endParaRPr>
            </a:p>
          </p:txBody>
        </p:sp>
        <p:sp>
          <p:nvSpPr>
            <p:cNvPr id="158" name="Freeform: Shape 555">
              <a:extLst>
                <a:ext uri="{FF2B5EF4-FFF2-40B4-BE49-F238E27FC236}">
                  <a16:creationId xmlns:a16="http://schemas.microsoft.com/office/drawing/2014/main" id="{941F2C52-A2F9-DF42-8486-F9B21CB13F4A}"/>
                </a:ext>
              </a:extLst>
            </p:cNvPr>
            <p:cNvSpPr/>
            <p:nvPr/>
          </p:nvSpPr>
          <p:spPr>
            <a:xfrm>
              <a:off x="2554132" y="1917161"/>
              <a:ext cx="5646" cy="2286"/>
            </a:xfrm>
            <a:custGeom>
              <a:avLst/>
              <a:gdLst>
                <a:gd name="connsiteX0" fmla="*/ 5646 w 5646"/>
                <a:gd name="connsiteY0" fmla="*/ 0 h 2286"/>
                <a:gd name="connsiteX1" fmla="*/ 0 w 5646"/>
                <a:gd name="connsiteY1" fmla="*/ 0 h 2286"/>
              </a:gdLst>
              <a:ahLst/>
              <a:cxnLst>
                <a:cxn ang="0">
                  <a:pos x="connsiteX0" y="connsiteY0"/>
                </a:cxn>
                <a:cxn ang="0">
                  <a:pos x="connsiteX1" y="connsiteY1"/>
                </a:cxn>
              </a:cxnLst>
              <a:rect l="l" t="t" r="r" b="b"/>
              <a:pathLst>
                <a:path w="5646" h="2286">
                  <a:moveTo>
                    <a:pt x="5646" y="0"/>
                  </a:moveTo>
                  <a:lnTo>
                    <a:pt x="0" y="0"/>
                  </a:lnTo>
                </a:path>
              </a:pathLst>
            </a:custGeom>
            <a:ln w="12700" cap="flat">
              <a:solidFill>
                <a:srgbClr val="F1F2F2"/>
              </a:solidFill>
              <a:prstDash val="solid"/>
              <a:miter/>
            </a:ln>
          </p:spPr>
          <p:txBody>
            <a:bodyPr rtlCol="0" anchor="ctr"/>
            <a:lstStyle/>
            <a:p>
              <a:pPr defTabSz="1097280"/>
              <a:endParaRPr lang="en-US" sz="1680">
                <a:solidFill>
                  <a:srgbClr val="FFFFFF"/>
                </a:solidFill>
                <a:latin typeface="Amazon Ember"/>
              </a:endParaRPr>
            </a:p>
          </p:txBody>
        </p:sp>
        <p:sp>
          <p:nvSpPr>
            <p:cNvPr id="159" name="Freeform: Shape 556">
              <a:extLst>
                <a:ext uri="{FF2B5EF4-FFF2-40B4-BE49-F238E27FC236}">
                  <a16:creationId xmlns:a16="http://schemas.microsoft.com/office/drawing/2014/main" id="{3C64E2CB-99CE-434B-BC09-7A8D38753B47}"/>
                </a:ext>
              </a:extLst>
            </p:cNvPr>
            <p:cNvSpPr/>
            <p:nvPr/>
          </p:nvSpPr>
          <p:spPr>
            <a:xfrm>
              <a:off x="2433889" y="1878505"/>
              <a:ext cx="45102" cy="50726"/>
            </a:xfrm>
            <a:custGeom>
              <a:avLst/>
              <a:gdLst>
                <a:gd name="connsiteX0" fmla="*/ 45103 w 45102"/>
                <a:gd name="connsiteY0" fmla="*/ 31935 h 50726"/>
                <a:gd name="connsiteX1" fmla="*/ 45080 w 45102"/>
                <a:gd name="connsiteY1" fmla="*/ 38451 h 50726"/>
                <a:gd name="connsiteX2" fmla="*/ 22540 w 45102"/>
                <a:gd name="connsiteY2" fmla="*/ 50726 h 50726"/>
                <a:gd name="connsiteX3" fmla="*/ 0 w 45102"/>
                <a:gd name="connsiteY3" fmla="*/ 38451 h 50726"/>
                <a:gd name="connsiteX4" fmla="*/ 0 w 45102"/>
                <a:gd name="connsiteY4" fmla="*/ 12596 h 50726"/>
                <a:gd name="connsiteX5" fmla="*/ 22449 w 45102"/>
                <a:gd name="connsiteY5" fmla="*/ 0 h 50726"/>
                <a:gd name="connsiteX6" fmla="*/ 45103 w 45102"/>
                <a:gd name="connsiteY6" fmla="*/ 12253 h 50726"/>
                <a:gd name="connsiteX7" fmla="*/ 45103 w 45102"/>
                <a:gd name="connsiteY7" fmla="*/ 16916 h 50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102" h="50726">
                  <a:moveTo>
                    <a:pt x="45103" y="31935"/>
                  </a:moveTo>
                  <a:lnTo>
                    <a:pt x="45080" y="38451"/>
                  </a:lnTo>
                  <a:lnTo>
                    <a:pt x="22540" y="50726"/>
                  </a:lnTo>
                  <a:lnTo>
                    <a:pt x="0" y="38451"/>
                  </a:lnTo>
                  <a:lnTo>
                    <a:pt x="0" y="12596"/>
                  </a:lnTo>
                  <a:lnTo>
                    <a:pt x="22449" y="0"/>
                  </a:lnTo>
                  <a:lnTo>
                    <a:pt x="45103" y="12253"/>
                  </a:lnTo>
                  <a:lnTo>
                    <a:pt x="45103" y="16916"/>
                  </a:lnTo>
                </a:path>
              </a:pathLst>
            </a:custGeom>
            <a:noFill/>
            <a:ln w="12700" cap="flat">
              <a:solidFill>
                <a:srgbClr val="F1F2F2"/>
              </a:solidFill>
              <a:prstDash val="solid"/>
              <a:round/>
            </a:ln>
          </p:spPr>
          <p:txBody>
            <a:bodyPr rtlCol="0" anchor="ctr"/>
            <a:lstStyle/>
            <a:p>
              <a:pPr defTabSz="1097280"/>
              <a:endParaRPr lang="en-US" sz="1680">
                <a:solidFill>
                  <a:srgbClr val="FFFFFF"/>
                </a:solidFill>
                <a:latin typeface="Amazon Ember"/>
              </a:endParaRPr>
            </a:p>
          </p:txBody>
        </p:sp>
        <p:sp>
          <p:nvSpPr>
            <p:cNvPr id="160" name="Freeform: Shape 557">
              <a:extLst>
                <a:ext uri="{FF2B5EF4-FFF2-40B4-BE49-F238E27FC236}">
                  <a16:creationId xmlns:a16="http://schemas.microsoft.com/office/drawing/2014/main" id="{4E9356DC-F662-3C4F-9A9B-1D244C1E5807}"/>
                </a:ext>
              </a:extLst>
            </p:cNvPr>
            <p:cNvSpPr/>
            <p:nvPr/>
          </p:nvSpPr>
          <p:spPr>
            <a:xfrm>
              <a:off x="2478992" y="1899170"/>
              <a:ext cx="2286" cy="7520"/>
            </a:xfrm>
            <a:custGeom>
              <a:avLst/>
              <a:gdLst>
                <a:gd name="connsiteX0" fmla="*/ 0 w 2286"/>
                <a:gd name="connsiteY0" fmla="*/ 0 h 7520"/>
                <a:gd name="connsiteX1" fmla="*/ 0 w 2286"/>
                <a:gd name="connsiteY1" fmla="*/ 7521 h 7520"/>
              </a:gdLst>
              <a:ahLst/>
              <a:cxnLst>
                <a:cxn ang="0">
                  <a:pos x="connsiteX0" y="connsiteY0"/>
                </a:cxn>
                <a:cxn ang="0">
                  <a:pos x="connsiteX1" y="connsiteY1"/>
                </a:cxn>
              </a:cxnLst>
              <a:rect l="l" t="t" r="r" b="b"/>
              <a:pathLst>
                <a:path w="2286" h="7520">
                  <a:moveTo>
                    <a:pt x="0" y="0"/>
                  </a:moveTo>
                  <a:lnTo>
                    <a:pt x="0" y="7521"/>
                  </a:lnTo>
                </a:path>
              </a:pathLst>
            </a:custGeom>
            <a:ln w="12700" cap="flat">
              <a:solidFill>
                <a:srgbClr val="F1F2F2"/>
              </a:solidFill>
              <a:prstDash val="solid"/>
              <a:round/>
            </a:ln>
          </p:spPr>
          <p:txBody>
            <a:bodyPr rtlCol="0" anchor="ctr"/>
            <a:lstStyle/>
            <a:p>
              <a:pPr defTabSz="1097280"/>
              <a:endParaRPr lang="en-US" sz="1680">
                <a:solidFill>
                  <a:srgbClr val="FFFFFF"/>
                </a:solidFill>
                <a:latin typeface="Amazon Ember"/>
              </a:endParaRPr>
            </a:p>
          </p:txBody>
        </p:sp>
        <p:sp>
          <p:nvSpPr>
            <p:cNvPr id="161" name="Freeform: Shape 558">
              <a:extLst>
                <a:ext uri="{FF2B5EF4-FFF2-40B4-BE49-F238E27FC236}">
                  <a16:creationId xmlns:a16="http://schemas.microsoft.com/office/drawing/2014/main" id="{28BF871D-56AC-F04E-B833-27DB560C1943}"/>
                </a:ext>
              </a:extLst>
            </p:cNvPr>
            <p:cNvSpPr/>
            <p:nvPr/>
          </p:nvSpPr>
          <p:spPr>
            <a:xfrm>
              <a:off x="2450485" y="1857176"/>
              <a:ext cx="12847" cy="12847"/>
            </a:xfrm>
            <a:custGeom>
              <a:avLst/>
              <a:gdLst>
                <a:gd name="connsiteX0" fmla="*/ 12847 w 12847"/>
                <a:gd name="connsiteY0" fmla="*/ 6424 h 12847"/>
                <a:gd name="connsiteX1" fmla="*/ 6424 w 12847"/>
                <a:gd name="connsiteY1" fmla="*/ 12847 h 12847"/>
                <a:gd name="connsiteX2" fmla="*/ 0 w 12847"/>
                <a:gd name="connsiteY2" fmla="*/ 6424 h 12847"/>
                <a:gd name="connsiteX3" fmla="*/ 6424 w 12847"/>
                <a:gd name="connsiteY3" fmla="*/ 0 h 12847"/>
                <a:gd name="connsiteX4" fmla="*/ 12847 w 12847"/>
                <a:gd name="connsiteY4" fmla="*/ 6424 h 128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47" h="12847">
                  <a:moveTo>
                    <a:pt x="12847" y="6424"/>
                  </a:moveTo>
                  <a:cubicBezTo>
                    <a:pt x="12847" y="9971"/>
                    <a:pt x="9971" y="12847"/>
                    <a:pt x="6424" y="12847"/>
                  </a:cubicBezTo>
                  <a:cubicBezTo>
                    <a:pt x="2876" y="12847"/>
                    <a:pt x="0" y="9971"/>
                    <a:pt x="0" y="6424"/>
                  </a:cubicBezTo>
                  <a:cubicBezTo>
                    <a:pt x="0" y="2876"/>
                    <a:pt x="2876" y="0"/>
                    <a:pt x="6424" y="0"/>
                  </a:cubicBezTo>
                  <a:cubicBezTo>
                    <a:pt x="9971" y="0"/>
                    <a:pt x="12847" y="2876"/>
                    <a:pt x="12847" y="6424"/>
                  </a:cubicBezTo>
                  <a:close/>
                </a:path>
              </a:pathLst>
            </a:custGeom>
            <a:noFill/>
            <a:ln w="12700" cap="flat">
              <a:solidFill>
                <a:srgbClr val="F1F2F2"/>
              </a:solidFill>
              <a:prstDash val="solid"/>
              <a:round/>
            </a:ln>
          </p:spPr>
          <p:txBody>
            <a:bodyPr rtlCol="0" anchor="ctr"/>
            <a:lstStyle/>
            <a:p>
              <a:pPr defTabSz="1097280"/>
              <a:endParaRPr lang="en-US" sz="1680">
                <a:solidFill>
                  <a:srgbClr val="FFFFFF"/>
                </a:solidFill>
                <a:latin typeface="Amazon Ember"/>
              </a:endParaRPr>
            </a:p>
          </p:txBody>
        </p:sp>
        <p:sp>
          <p:nvSpPr>
            <p:cNvPr id="162" name="Freeform: Shape 559">
              <a:extLst>
                <a:ext uri="{FF2B5EF4-FFF2-40B4-BE49-F238E27FC236}">
                  <a16:creationId xmlns:a16="http://schemas.microsoft.com/office/drawing/2014/main" id="{FCEB59F7-68EE-2F46-9F1A-48CFC435AE32}"/>
                </a:ext>
              </a:extLst>
            </p:cNvPr>
            <p:cNvSpPr/>
            <p:nvPr/>
          </p:nvSpPr>
          <p:spPr>
            <a:xfrm>
              <a:off x="2450645" y="1937644"/>
              <a:ext cx="12847" cy="12847"/>
            </a:xfrm>
            <a:custGeom>
              <a:avLst/>
              <a:gdLst>
                <a:gd name="connsiteX0" fmla="*/ 12847 w 12847"/>
                <a:gd name="connsiteY0" fmla="*/ 6424 h 12847"/>
                <a:gd name="connsiteX1" fmla="*/ 6424 w 12847"/>
                <a:gd name="connsiteY1" fmla="*/ 12847 h 12847"/>
                <a:gd name="connsiteX2" fmla="*/ 0 w 12847"/>
                <a:gd name="connsiteY2" fmla="*/ 6424 h 12847"/>
                <a:gd name="connsiteX3" fmla="*/ 6424 w 12847"/>
                <a:gd name="connsiteY3" fmla="*/ 0 h 12847"/>
                <a:gd name="connsiteX4" fmla="*/ 12847 w 12847"/>
                <a:gd name="connsiteY4" fmla="*/ 6424 h 128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47" h="12847">
                  <a:moveTo>
                    <a:pt x="12847" y="6424"/>
                  </a:moveTo>
                  <a:cubicBezTo>
                    <a:pt x="12847" y="9971"/>
                    <a:pt x="9971" y="12847"/>
                    <a:pt x="6424" y="12847"/>
                  </a:cubicBezTo>
                  <a:cubicBezTo>
                    <a:pt x="2876" y="12847"/>
                    <a:pt x="0" y="9971"/>
                    <a:pt x="0" y="6424"/>
                  </a:cubicBezTo>
                  <a:cubicBezTo>
                    <a:pt x="0" y="2876"/>
                    <a:pt x="2876" y="0"/>
                    <a:pt x="6424" y="0"/>
                  </a:cubicBezTo>
                  <a:cubicBezTo>
                    <a:pt x="9971" y="0"/>
                    <a:pt x="12847" y="2876"/>
                    <a:pt x="12847" y="6424"/>
                  </a:cubicBezTo>
                  <a:close/>
                </a:path>
              </a:pathLst>
            </a:custGeom>
            <a:noFill/>
            <a:ln w="12700" cap="flat">
              <a:solidFill>
                <a:srgbClr val="F1F2F2"/>
              </a:solidFill>
              <a:prstDash val="solid"/>
              <a:round/>
            </a:ln>
          </p:spPr>
          <p:txBody>
            <a:bodyPr rtlCol="0" anchor="ctr"/>
            <a:lstStyle/>
            <a:p>
              <a:pPr defTabSz="1097280"/>
              <a:endParaRPr lang="en-US" sz="1680">
                <a:solidFill>
                  <a:srgbClr val="FFFFFF"/>
                </a:solidFill>
                <a:latin typeface="Amazon Ember"/>
              </a:endParaRPr>
            </a:p>
          </p:txBody>
        </p:sp>
        <p:sp>
          <p:nvSpPr>
            <p:cNvPr id="163" name="Freeform: Shape 560">
              <a:extLst>
                <a:ext uri="{FF2B5EF4-FFF2-40B4-BE49-F238E27FC236}">
                  <a16:creationId xmlns:a16="http://schemas.microsoft.com/office/drawing/2014/main" id="{2CDB668E-7CD6-4145-9AB6-EB9C88111058}"/>
                </a:ext>
              </a:extLst>
            </p:cNvPr>
            <p:cNvSpPr/>
            <p:nvPr/>
          </p:nvSpPr>
          <p:spPr>
            <a:xfrm>
              <a:off x="2487564" y="1878025"/>
              <a:ext cx="12847" cy="12847"/>
            </a:xfrm>
            <a:custGeom>
              <a:avLst/>
              <a:gdLst>
                <a:gd name="connsiteX0" fmla="*/ 12847 w 12847"/>
                <a:gd name="connsiteY0" fmla="*/ 6424 h 12847"/>
                <a:gd name="connsiteX1" fmla="*/ 6424 w 12847"/>
                <a:gd name="connsiteY1" fmla="*/ 12847 h 12847"/>
                <a:gd name="connsiteX2" fmla="*/ 0 w 12847"/>
                <a:gd name="connsiteY2" fmla="*/ 6424 h 12847"/>
                <a:gd name="connsiteX3" fmla="*/ 6424 w 12847"/>
                <a:gd name="connsiteY3" fmla="*/ 0 h 12847"/>
                <a:gd name="connsiteX4" fmla="*/ 12847 w 12847"/>
                <a:gd name="connsiteY4" fmla="*/ 6424 h 128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47" h="12847">
                  <a:moveTo>
                    <a:pt x="12847" y="6424"/>
                  </a:moveTo>
                  <a:cubicBezTo>
                    <a:pt x="12847" y="9971"/>
                    <a:pt x="9971" y="12847"/>
                    <a:pt x="6424" y="12847"/>
                  </a:cubicBezTo>
                  <a:cubicBezTo>
                    <a:pt x="2876" y="12847"/>
                    <a:pt x="0" y="9971"/>
                    <a:pt x="0" y="6424"/>
                  </a:cubicBezTo>
                  <a:cubicBezTo>
                    <a:pt x="0" y="2876"/>
                    <a:pt x="2876" y="0"/>
                    <a:pt x="6424" y="0"/>
                  </a:cubicBezTo>
                  <a:cubicBezTo>
                    <a:pt x="9971" y="0"/>
                    <a:pt x="12847" y="2876"/>
                    <a:pt x="12847" y="6424"/>
                  </a:cubicBezTo>
                  <a:close/>
                </a:path>
              </a:pathLst>
            </a:custGeom>
            <a:noFill/>
            <a:ln w="12700" cap="flat">
              <a:solidFill>
                <a:srgbClr val="F1F2F2"/>
              </a:solidFill>
              <a:prstDash val="solid"/>
              <a:round/>
            </a:ln>
          </p:spPr>
          <p:txBody>
            <a:bodyPr rtlCol="0" anchor="ctr"/>
            <a:lstStyle/>
            <a:p>
              <a:pPr defTabSz="1097280"/>
              <a:endParaRPr lang="en-US" sz="1680">
                <a:solidFill>
                  <a:srgbClr val="FFFFFF"/>
                </a:solidFill>
                <a:latin typeface="Amazon Ember"/>
              </a:endParaRPr>
            </a:p>
          </p:txBody>
        </p:sp>
        <p:sp>
          <p:nvSpPr>
            <p:cNvPr id="164" name="Freeform: Shape 561">
              <a:extLst>
                <a:ext uri="{FF2B5EF4-FFF2-40B4-BE49-F238E27FC236}">
                  <a16:creationId xmlns:a16="http://schemas.microsoft.com/office/drawing/2014/main" id="{FF01F524-ED76-844B-BF69-967F4A62C33A}"/>
                </a:ext>
              </a:extLst>
            </p:cNvPr>
            <p:cNvSpPr/>
            <p:nvPr/>
          </p:nvSpPr>
          <p:spPr>
            <a:xfrm>
              <a:off x="2487564" y="1920019"/>
              <a:ext cx="12847" cy="12847"/>
            </a:xfrm>
            <a:custGeom>
              <a:avLst/>
              <a:gdLst>
                <a:gd name="connsiteX0" fmla="*/ 12847 w 12847"/>
                <a:gd name="connsiteY0" fmla="*/ 6424 h 12847"/>
                <a:gd name="connsiteX1" fmla="*/ 6424 w 12847"/>
                <a:gd name="connsiteY1" fmla="*/ 12847 h 12847"/>
                <a:gd name="connsiteX2" fmla="*/ 0 w 12847"/>
                <a:gd name="connsiteY2" fmla="*/ 6424 h 12847"/>
                <a:gd name="connsiteX3" fmla="*/ 6424 w 12847"/>
                <a:gd name="connsiteY3" fmla="*/ 0 h 12847"/>
                <a:gd name="connsiteX4" fmla="*/ 12847 w 12847"/>
                <a:gd name="connsiteY4" fmla="*/ 6424 h 128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47" h="12847">
                  <a:moveTo>
                    <a:pt x="12847" y="6424"/>
                  </a:moveTo>
                  <a:cubicBezTo>
                    <a:pt x="12847" y="9971"/>
                    <a:pt x="9971" y="12847"/>
                    <a:pt x="6424" y="12847"/>
                  </a:cubicBezTo>
                  <a:cubicBezTo>
                    <a:pt x="2876" y="12847"/>
                    <a:pt x="0" y="9971"/>
                    <a:pt x="0" y="6424"/>
                  </a:cubicBezTo>
                  <a:cubicBezTo>
                    <a:pt x="0" y="2876"/>
                    <a:pt x="2876" y="0"/>
                    <a:pt x="6424" y="0"/>
                  </a:cubicBezTo>
                  <a:cubicBezTo>
                    <a:pt x="9971" y="0"/>
                    <a:pt x="12847" y="2876"/>
                    <a:pt x="12847" y="6424"/>
                  </a:cubicBezTo>
                  <a:close/>
                </a:path>
              </a:pathLst>
            </a:custGeom>
            <a:noFill/>
            <a:ln w="12700" cap="flat">
              <a:solidFill>
                <a:srgbClr val="F1F2F2"/>
              </a:solidFill>
              <a:prstDash val="solid"/>
              <a:round/>
            </a:ln>
          </p:spPr>
          <p:txBody>
            <a:bodyPr rtlCol="0" anchor="ctr"/>
            <a:lstStyle/>
            <a:p>
              <a:pPr defTabSz="1097280"/>
              <a:endParaRPr lang="en-US" sz="1680">
                <a:solidFill>
                  <a:srgbClr val="FFFFFF"/>
                </a:solidFill>
                <a:latin typeface="Amazon Ember"/>
              </a:endParaRPr>
            </a:p>
          </p:txBody>
        </p:sp>
        <p:sp>
          <p:nvSpPr>
            <p:cNvPr id="165" name="Freeform: Shape 562">
              <a:extLst>
                <a:ext uri="{FF2B5EF4-FFF2-40B4-BE49-F238E27FC236}">
                  <a16:creationId xmlns:a16="http://schemas.microsoft.com/office/drawing/2014/main" id="{66865DD6-73AB-0045-9AF3-3BE9BB0EBF8A}"/>
                </a:ext>
              </a:extLst>
            </p:cNvPr>
            <p:cNvSpPr/>
            <p:nvPr/>
          </p:nvSpPr>
          <p:spPr>
            <a:xfrm>
              <a:off x="2413543" y="1919881"/>
              <a:ext cx="12847" cy="12847"/>
            </a:xfrm>
            <a:custGeom>
              <a:avLst/>
              <a:gdLst>
                <a:gd name="connsiteX0" fmla="*/ 12847 w 12847"/>
                <a:gd name="connsiteY0" fmla="*/ 6424 h 12847"/>
                <a:gd name="connsiteX1" fmla="*/ 6424 w 12847"/>
                <a:gd name="connsiteY1" fmla="*/ 12847 h 12847"/>
                <a:gd name="connsiteX2" fmla="*/ 0 w 12847"/>
                <a:gd name="connsiteY2" fmla="*/ 6424 h 12847"/>
                <a:gd name="connsiteX3" fmla="*/ 6424 w 12847"/>
                <a:gd name="connsiteY3" fmla="*/ 0 h 12847"/>
                <a:gd name="connsiteX4" fmla="*/ 12847 w 12847"/>
                <a:gd name="connsiteY4" fmla="*/ 6424 h 128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47" h="12847">
                  <a:moveTo>
                    <a:pt x="12847" y="6424"/>
                  </a:moveTo>
                  <a:cubicBezTo>
                    <a:pt x="12847" y="9971"/>
                    <a:pt x="9971" y="12847"/>
                    <a:pt x="6424" y="12847"/>
                  </a:cubicBezTo>
                  <a:cubicBezTo>
                    <a:pt x="2876" y="12847"/>
                    <a:pt x="0" y="9971"/>
                    <a:pt x="0" y="6424"/>
                  </a:cubicBezTo>
                  <a:cubicBezTo>
                    <a:pt x="0" y="2876"/>
                    <a:pt x="2876" y="0"/>
                    <a:pt x="6424" y="0"/>
                  </a:cubicBezTo>
                  <a:cubicBezTo>
                    <a:pt x="9971" y="0"/>
                    <a:pt x="12847" y="2876"/>
                    <a:pt x="12847" y="6424"/>
                  </a:cubicBezTo>
                  <a:close/>
                </a:path>
              </a:pathLst>
            </a:custGeom>
            <a:noFill/>
            <a:ln w="12700" cap="flat">
              <a:solidFill>
                <a:srgbClr val="F1F2F2"/>
              </a:solidFill>
              <a:prstDash val="solid"/>
              <a:round/>
            </a:ln>
          </p:spPr>
          <p:txBody>
            <a:bodyPr rtlCol="0" anchor="ctr"/>
            <a:lstStyle/>
            <a:p>
              <a:pPr defTabSz="1097280"/>
              <a:endParaRPr lang="en-US" sz="1680">
                <a:solidFill>
                  <a:srgbClr val="FFFFFF"/>
                </a:solidFill>
                <a:latin typeface="Amazon Ember"/>
              </a:endParaRPr>
            </a:p>
          </p:txBody>
        </p:sp>
        <p:sp>
          <p:nvSpPr>
            <p:cNvPr id="166" name="Freeform: Shape 563">
              <a:extLst>
                <a:ext uri="{FF2B5EF4-FFF2-40B4-BE49-F238E27FC236}">
                  <a16:creationId xmlns:a16="http://schemas.microsoft.com/office/drawing/2014/main" id="{D0C31D2F-9B54-BF4F-A587-BCB862A34566}"/>
                </a:ext>
              </a:extLst>
            </p:cNvPr>
            <p:cNvSpPr/>
            <p:nvPr/>
          </p:nvSpPr>
          <p:spPr>
            <a:xfrm>
              <a:off x="2426436" y="1928385"/>
              <a:ext cx="25580" cy="14767"/>
            </a:xfrm>
            <a:custGeom>
              <a:avLst/>
              <a:gdLst>
                <a:gd name="connsiteX0" fmla="*/ 25580 w 25580"/>
                <a:gd name="connsiteY0" fmla="*/ 14768 h 14767"/>
                <a:gd name="connsiteX1" fmla="*/ 0 w 25580"/>
                <a:gd name="connsiteY1" fmla="*/ 0 h 14767"/>
              </a:gdLst>
              <a:ahLst/>
              <a:cxnLst>
                <a:cxn ang="0">
                  <a:pos x="connsiteX0" y="connsiteY0"/>
                </a:cxn>
                <a:cxn ang="0">
                  <a:pos x="connsiteX1" y="connsiteY1"/>
                </a:cxn>
              </a:cxnLst>
              <a:rect l="l" t="t" r="r" b="b"/>
              <a:pathLst>
                <a:path w="25580" h="14767">
                  <a:moveTo>
                    <a:pt x="25580" y="14768"/>
                  </a:moveTo>
                  <a:lnTo>
                    <a:pt x="0" y="0"/>
                  </a:lnTo>
                </a:path>
              </a:pathLst>
            </a:custGeom>
            <a:ln w="12700" cap="flat">
              <a:solidFill>
                <a:srgbClr val="F1F2F2"/>
              </a:solidFill>
              <a:prstDash val="solid"/>
              <a:miter/>
            </a:ln>
          </p:spPr>
          <p:txBody>
            <a:bodyPr rtlCol="0" anchor="ctr"/>
            <a:lstStyle/>
            <a:p>
              <a:pPr defTabSz="1097280"/>
              <a:endParaRPr lang="en-US" sz="1680">
                <a:solidFill>
                  <a:srgbClr val="FFFFFF"/>
                </a:solidFill>
                <a:latin typeface="Amazon Ember"/>
              </a:endParaRPr>
            </a:p>
          </p:txBody>
        </p:sp>
        <p:sp>
          <p:nvSpPr>
            <p:cNvPr id="167" name="Freeform: Shape 564">
              <a:extLst>
                <a:ext uri="{FF2B5EF4-FFF2-40B4-BE49-F238E27FC236}">
                  <a16:creationId xmlns:a16="http://schemas.microsoft.com/office/drawing/2014/main" id="{80B6C4BC-A13A-6F4C-8299-81067D1ABA12}"/>
                </a:ext>
              </a:extLst>
            </p:cNvPr>
            <p:cNvSpPr/>
            <p:nvPr/>
          </p:nvSpPr>
          <p:spPr>
            <a:xfrm>
              <a:off x="2463172" y="1929437"/>
              <a:ext cx="24231" cy="13167"/>
            </a:xfrm>
            <a:custGeom>
              <a:avLst/>
              <a:gdLst>
                <a:gd name="connsiteX0" fmla="*/ 24232 w 24231"/>
                <a:gd name="connsiteY0" fmla="*/ 0 h 13167"/>
                <a:gd name="connsiteX1" fmla="*/ 0 w 24231"/>
                <a:gd name="connsiteY1" fmla="*/ 13167 h 13167"/>
              </a:gdLst>
              <a:ahLst/>
              <a:cxnLst>
                <a:cxn ang="0">
                  <a:pos x="connsiteX0" y="connsiteY0"/>
                </a:cxn>
                <a:cxn ang="0">
                  <a:pos x="connsiteX1" y="connsiteY1"/>
                </a:cxn>
              </a:cxnLst>
              <a:rect l="l" t="t" r="r" b="b"/>
              <a:pathLst>
                <a:path w="24231" h="13167">
                  <a:moveTo>
                    <a:pt x="24232" y="0"/>
                  </a:moveTo>
                  <a:lnTo>
                    <a:pt x="0" y="13167"/>
                  </a:lnTo>
                </a:path>
              </a:pathLst>
            </a:custGeom>
            <a:ln w="12700" cap="flat">
              <a:solidFill>
                <a:srgbClr val="F1F2F2"/>
              </a:solidFill>
              <a:prstDash val="solid"/>
              <a:miter/>
            </a:ln>
          </p:spPr>
          <p:txBody>
            <a:bodyPr rtlCol="0" anchor="ctr"/>
            <a:lstStyle/>
            <a:p>
              <a:pPr defTabSz="1097280"/>
              <a:endParaRPr lang="en-US" sz="1680">
                <a:solidFill>
                  <a:srgbClr val="FFFFFF"/>
                </a:solidFill>
                <a:latin typeface="Amazon Ember"/>
              </a:endParaRPr>
            </a:p>
          </p:txBody>
        </p:sp>
        <p:sp>
          <p:nvSpPr>
            <p:cNvPr id="168" name="Freeform: Shape 565">
              <a:extLst>
                <a:ext uri="{FF2B5EF4-FFF2-40B4-BE49-F238E27FC236}">
                  <a16:creationId xmlns:a16="http://schemas.microsoft.com/office/drawing/2014/main" id="{811D71FC-ACF3-E24A-911D-99F78746E68E}"/>
                </a:ext>
              </a:extLst>
            </p:cNvPr>
            <p:cNvSpPr/>
            <p:nvPr/>
          </p:nvSpPr>
          <p:spPr>
            <a:xfrm>
              <a:off x="2426436" y="1865657"/>
              <a:ext cx="23957" cy="13830"/>
            </a:xfrm>
            <a:custGeom>
              <a:avLst/>
              <a:gdLst>
                <a:gd name="connsiteX0" fmla="*/ 23957 w 23957"/>
                <a:gd name="connsiteY0" fmla="*/ 0 h 13830"/>
                <a:gd name="connsiteX1" fmla="*/ 0 w 23957"/>
                <a:gd name="connsiteY1" fmla="*/ 13830 h 13830"/>
              </a:gdLst>
              <a:ahLst/>
              <a:cxnLst>
                <a:cxn ang="0">
                  <a:pos x="connsiteX0" y="connsiteY0"/>
                </a:cxn>
                <a:cxn ang="0">
                  <a:pos x="connsiteX1" y="connsiteY1"/>
                </a:cxn>
              </a:cxnLst>
              <a:rect l="l" t="t" r="r" b="b"/>
              <a:pathLst>
                <a:path w="23957" h="13830">
                  <a:moveTo>
                    <a:pt x="23957" y="0"/>
                  </a:moveTo>
                  <a:lnTo>
                    <a:pt x="0" y="13830"/>
                  </a:lnTo>
                </a:path>
              </a:pathLst>
            </a:custGeom>
            <a:ln w="12700" cap="flat">
              <a:solidFill>
                <a:srgbClr val="F1F2F2"/>
              </a:solidFill>
              <a:prstDash val="solid"/>
              <a:miter/>
            </a:ln>
          </p:spPr>
          <p:txBody>
            <a:bodyPr rtlCol="0" anchor="ctr"/>
            <a:lstStyle/>
            <a:p>
              <a:pPr defTabSz="1097280"/>
              <a:endParaRPr lang="en-US" sz="1680">
                <a:solidFill>
                  <a:srgbClr val="FFFFFF"/>
                </a:solidFill>
                <a:latin typeface="Amazon Ember"/>
              </a:endParaRPr>
            </a:p>
          </p:txBody>
        </p:sp>
        <p:sp>
          <p:nvSpPr>
            <p:cNvPr id="169" name="Freeform: Shape 566">
              <a:extLst>
                <a:ext uri="{FF2B5EF4-FFF2-40B4-BE49-F238E27FC236}">
                  <a16:creationId xmlns:a16="http://schemas.microsoft.com/office/drawing/2014/main" id="{9660DB92-096B-A947-99A2-F250D3DECF62}"/>
                </a:ext>
              </a:extLst>
            </p:cNvPr>
            <p:cNvSpPr/>
            <p:nvPr/>
          </p:nvSpPr>
          <p:spPr>
            <a:xfrm>
              <a:off x="2493782" y="1889363"/>
              <a:ext cx="2286" cy="30289"/>
            </a:xfrm>
            <a:custGeom>
              <a:avLst/>
              <a:gdLst>
                <a:gd name="connsiteX0" fmla="*/ 0 w 2286"/>
                <a:gd name="connsiteY0" fmla="*/ 0 h 30289"/>
                <a:gd name="connsiteX1" fmla="*/ 0 w 2286"/>
                <a:gd name="connsiteY1" fmla="*/ 30290 h 30289"/>
              </a:gdLst>
              <a:ahLst/>
              <a:cxnLst>
                <a:cxn ang="0">
                  <a:pos x="connsiteX0" y="connsiteY0"/>
                </a:cxn>
                <a:cxn ang="0">
                  <a:pos x="connsiteX1" y="connsiteY1"/>
                </a:cxn>
              </a:cxnLst>
              <a:rect l="l" t="t" r="r" b="b"/>
              <a:pathLst>
                <a:path w="2286" h="30289">
                  <a:moveTo>
                    <a:pt x="0" y="0"/>
                  </a:moveTo>
                  <a:lnTo>
                    <a:pt x="0" y="30290"/>
                  </a:lnTo>
                </a:path>
              </a:pathLst>
            </a:custGeom>
            <a:ln w="12700" cap="flat">
              <a:solidFill>
                <a:srgbClr val="F1F2F2"/>
              </a:solidFill>
              <a:prstDash val="solid"/>
              <a:miter/>
            </a:ln>
          </p:spPr>
          <p:txBody>
            <a:bodyPr rtlCol="0" anchor="ctr"/>
            <a:lstStyle/>
            <a:p>
              <a:pPr defTabSz="1097280"/>
              <a:endParaRPr lang="en-US" sz="1680">
                <a:solidFill>
                  <a:srgbClr val="FFFFFF"/>
                </a:solidFill>
                <a:latin typeface="Amazon Ember"/>
              </a:endParaRPr>
            </a:p>
          </p:txBody>
        </p:sp>
        <p:sp>
          <p:nvSpPr>
            <p:cNvPr id="170" name="Freeform: Shape 567">
              <a:extLst>
                <a:ext uri="{FF2B5EF4-FFF2-40B4-BE49-F238E27FC236}">
                  <a16:creationId xmlns:a16="http://schemas.microsoft.com/office/drawing/2014/main" id="{C93C033E-6084-954A-843A-E81A196D0969}"/>
                </a:ext>
              </a:extLst>
            </p:cNvPr>
            <p:cNvSpPr/>
            <p:nvPr/>
          </p:nvSpPr>
          <p:spPr>
            <a:xfrm>
              <a:off x="2420744" y="1895421"/>
              <a:ext cx="2286" cy="24414"/>
            </a:xfrm>
            <a:custGeom>
              <a:avLst/>
              <a:gdLst>
                <a:gd name="connsiteX0" fmla="*/ 0 w 2286"/>
                <a:gd name="connsiteY0" fmla="*/ 24414 h 24414"/>
                <a:gd name="connsiteX1" fmla="*/ 0 w 2286"/>
                <a:gd name="connsiteY1" fmla="*/ 0 h 24414"/>
              </a:gdLst>
              <a:ahLst/>
              <a:cxnLst>
                <a:cxn ang="0">
                  <a:pos x="connsiteX0" y="connsiteY0"/>
                </a:cxn>
                <a:cxn ang="0">
                  <a:pos x="connsiteX1" y="connsiteY1"/>
                </a:cxn>
              </a:cxnLst>
              <a:rect l="l" t="t" r="r" b="b"/>
              <a:pathLst>
                <a:path w="2286" h="24414">
                  <a:moveTo>
                    <a:pt x="0" y="24414"/>
                  </a:moveTo>
                  <a:lnTo>
                    <a:pt x="0" y="0"/>
                  </a:lnTo>
                </a:path>
              </a:pathLst>
            </a:custGeom>
            <a:ln w="12700" cap="flat">
              <a:solidFill>
                <a:srgbClr val="F1F2F2"/>
              </a:solidFill>
              <a:prstDash val="solid"/>
              <a:miter/>
            </a:ln>
          </p:spPr>
          <p:txBody>
            <a:bodyPr rtlCol="0" anchor="ctr"/>
            <a:lstStyle/>
            <a:p>
              <a:pPr defTabSz="1097280"/>
              <a:endParaRPr lang="en-US" sz="1680">
                <a:solidFill>
                  <a:srgbClr val="FFFFFF"/>
                </a:solidFill>
                <a:latin typeface="Amazon Ember"/>
              </a:endParaRPr>
            </a:p>
          </p:txBody>
        </p:sp>
        <p:sp>
          <p:nvSpPr>
            <p:cNvPr id="171" name="Freeform: Shape 568">
              <a:extLst>
                <a:ext uri="{FF2B5EF4-FFF2-40B4-BE49-F238E27FC236}">
                  <a16:creationId xmlns:a16="http://schemas.microsoft.com/office/drawing/2014/main" id="{6BE013AB-54C8-8D46-B0C7-9E7ABB94CBA1}"/>
                </a:ext>
              </a:extLst>
            </p:cNvPr>
            <p:cNvSpPr/>
            <p:nvPr/>
          </p:nvSpPr>
          <p:spPr>
            <a:xfrm>
              <a:off x="2463058" y="1865703"/>
              <a:ext cx="25557" cy="14881"/>
            </a:xfrm>
            <a:custGeom>
              <a:avLst/>
              <a:gdLst>
                <a:gd name="connsiteX0" fmla="*/ 25557 w 25557"/>
                <a:gd name="connsiteY0" fmla="*/ 14882 h 14881"/>
                <a:gd name="connsiteX1" fmla="*/ 0 w 25557"/>
                <a:gd name="connsiteY1" fmla="*/ 0 h 14881"/>
              </a:gdLst>
              <a:ahLst/>
              <a:cxnLst>
                <a:cxn ang="0">
                  <a:pos x="connsiteX0" y="connsiteY0"/>
                </a:cxn>
                <a:cxn ang="0">
                  <a:pos x="connsiteX1" y="connsiteY1"/>
                </a:cxn>
              </a:cxnLst>
              <a:rect l="l" t="t" r="r" b="b"/>
              <a:pathLst>
                <a:path w="25557" h="14881">
                  <a:moveTo>
                    <a:pt x="25557" y="14882"/>
                  </a:moveTo>
                  <a:lnTo>
                    <a:pt x="0" y="0"/>
                  </a:lnTo>
                </a:path>
              </a:pathLst>
            </a:custGeom>
            <a:ln w="12700" cap="flat">
              <a:solidFill>
                <a:srgbClr val="F1F2F2"/>
              </a:solidFill>
              <a:prstDash val="solid"/>
              <a:miter/>
            </a:ln>
          </p:spPr>
          <p:txBody>
            <a:bodyPr rtlCol="0" anchor="ctr"/>
            <a:lstStyle/>
            <a:p>
              <a:pPr defTabSz="1097280"/>
              <a:endParaRPr lang="en-US" sz="1680">
                <a:solidFill>
                  <a:srgbClr val="FFFFFF"/>
                </a:solidFill>
                <a:latin typeface="Amazon Ember"/>
              </a:endParaRPr>
            </a:p>
          </p:txBody>
        </p:sp>
        <p:sp>
          <p:nvSpPr>
            <p:cNvPr id="172" name="Freeform: Shape 569">
              <a:extLst>
                <a:ext uri="{FF2B5EF4-FFF2-40B4-BE49-F238E27FC236}">
                  <a16:creationId xmlns:a16="http://schemas.microsoft.com/office/drawing/2014/main" id="{53D299EC-A631-5640-9FF2-F0BA7CB27982}"/>
                </a:ext>
              </a:extLst>
            </p:cNvPr>
            <p:cNvSpPr/>
            <p:nvPr/>
          </p:nvSpPr>
          <p:spPr>
            <a:xfrm>
              <a:off x="2390683" y="1927357"/>
              <a:ext cx="22539" cy="2286"/>
            </a:xfrm>
            <a:custGeom>
              <a:avLst/>
              <a:gdLst>
                <a:gd name="connsiteX0" fmla="*/ 0 w 22539"/>
                <a:gd name="connsiteY0" fmla="*/ 0 h 2286"/>
                <a:gd name="connsiteX1" fmla="*/ 22540 w 22539"/>
                <a:gd name="connsiteY1" fmla="*/ 0 h 2286"/>
              </a:gdLst>
              <a:ahLst/>
              <a:cxnLst>
                <a:cxn ang="0">
                  <a:pos x="connsiteX0" y="connsiteY0"/>
                </a:cxn>
                <a:cxn ang="0">
                  <a:pos x="connsiteX1" y="connsiteY1"/>
                </a:cxn>
              </a:cxnLst>
              <a:rect l="l" t="t" r="r" b="b"/>
              <a:pathLst>
                <a:path w="22539" h="2286">
                  <a:moveTo>
                    <a:pt x="0" y="0"/>
                  </a:moveTo>
                  <a:lnTo>
                    <a:pt x="22540" y="0"/>
                  </a:lnTo>
                </a:path>
              </a:pathLst>
            </a:custGeom>
            <a:ln w="12700" cap="flat">
              <a:solidFill>
                <a:srgbClr val="F1F2F2"/>
              </a:solidFill>
              <a:prstDash val="solid"/>
              <a:round/>
            </a:ln>
          </p:spPr>
          <p:txBody>
            <a:bodyPr rtlCol="0" anchor="ctr"/>
            <a:lstStyle/>
            <a:p>
              <a:pPr defTabSz="1097280"/>
              <a:endParaRPr lang="en-US" sz="1680">
                <a:solidFill>
                  <a:srgbClr val="FFFFFF"/>
                </a:solidFill>
                <a:latin typeface="Amazon Ember"/>
              </a:endParaRPr>
            </a:p>
          </p:txBody>
        </p:sp>
        <p:sp>
          <p:nvSpPr>
            <p:cNvPr id="173" name="Freeform: Shape 570">
              <a:extLst>
                <a:ext uri="{FF2B5EF4-FFF2-40B4-BE49-F238E27FC236}">
                  <a16:creationId xmlns:a16="http://schemas.microsoft.com/office/drawing/2014/main" id="{0D69CDB5-4B8D-9B48-B1EC-608C5E5DB3E6}"/>
                </a:ext>
              </a:extLst>
            </p:cNvPr>
            <p:cNvSpPr/>
            <p:nvPr/>
          </p:nvSpPr>
          <p:spPr>
            <a:xfrm>
              <a:off x="2363503" y="1929277"/>
              <a:ext cx="12184" cy="5486"/>
            </a:xfrm>
            <a:custGeom>
              <a:avLst/>
              <a:gdLst>
                <a:gd name="connsiteX0" fmla="*/ 0 w 12184"/>
                <a:gd name="connsiteY0" fmla="*/ 5486 h 5486"/>
                <a:gd name="connsiteX1" fmla="*/ 12184 w 12184"/>
                <a:gd name="connsiteY1" fmla="*/ 0 h 5486"/>
              </a:gdLst>
              <a:ahLst/>
              <a:cxnLst>
                <a:cxn ang="0">
                  <a:pos x="connsiteX0" y="connsiteY0"/>
                </a:cxn>
                <a:cxn ang="0">
                  <a:pos x="connsiteX1" y="connsiteY1"/>
                </a:cxn>
              </a:cxnLst>
              <a:rect l="l" t="t" r="r" b="b"/>
              <a:pathLst>
                <a:path w="12184" h="5486">
                  <a:moveTo>
                    <a:pt x="0" y="5486"/>
                  </a:moveTo>
                  <a:lnTo>
                    <a:pt x="12184" y="0"/>
                  </a:lnTo>
                </a:path>
              </a:pathLst>
            </a:custGeom>
            <a:ln w="12700" cap="flat">
              <a:solidFill>
                <a:srgbClr val="F1F2F2"/>
              </a:solidFill>
              <a:prstDash val="solid"/>
              <a:round/>
            </a:ln>
          </p:spPr>
          <p:txBody>
            <a:bodyPr rtlCol="0" anchor="ctr"/>
            <a:lstStyle/>
            <a:p>
              <a:pPr defTabSz="1097280"/>
              <a:endParaRPr lang="en-US" sz="1680">
                <a:solidFill>
                  <a:srgbClr val="FFFFFF"/>
                </a:solidFill>
                <a:latin typeface="Amazon Ember"/>
              </a:endParaRPr>
            </a:p>
          </p:txBody>
        </p:sp>
        <p:sp>
          <p:nvSpPr>
            <p:cNvPr id="177" name="Freeform: Shape 571">
              <a:extLst>
                <a:ext uri="{FF2B5EF4-FFF2-40B4-BE49-F238E27FC236}">
                  <a16:creationId xmlns:a16="http://schemas.microsoft.com/office/drawing/2014/main" id="{9BD3D20F-0C4D-2A49-BF56-81F0A88FBDAF}"/>
                </a:ext>
              </a:extLst>
            </p:cNvPr>
            <p:cNvSpPr/>
            <p:nvPr/>
          </p:nvSpPr>
          <p:spPr>
            <a:xfrm>
              <a:off x="2374590" y="1918624"/>
              <a:ext cx="16093" cy="16093"/>
            </a:xfrm>
            <a:custGeom>
              <a:avLst/>
              <a:gdLst>
                <a:gd name="connsiteX0" fmla="*/ 16093 w 16093"/>
                <a:gd name="connsiteY0" fmla="*/ 8047 h 16093"/>
                <a:gd name="connsiteX1" fmla="*/ 8047 w 16093"/>
                <a:gd name="connsiteY1" fmla="*/ 16093 h 16093"/>
                <a:gd name="connsiteX2" fmla="*/ 0 w 16093"/>
                <a:gd name="connsiteY2" fmla="*/ 8047 h 16093"/>
                <a:gd name="connsiteX3" fmla="*/ 8047 w 16093"/>
                <a:gd name="connsiteY3" fmla="*/ 0 h 16093"/>
                <a:gd name="connsiteX4" fmla="*/ 16093 w 16093"/>
                <a:gd name="connsiteY4" fmla="*/ 8047 h 160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93" h="16093">
                  <a:moveTo>
                    <a:pt x="16093" y="8047"/>
                  </a:moveTo>
                  <a:cubicBezTo>
                    <a:pt x="16093" y="12491"/>
                    <a:pt x="12491" y="16093"/>
                    <a:pt x="8047" y="16093"/>
                  </a:cubicBezTo>
                  <a:cubicBezTo>
                    <a:pt x="3603" y="16093"/>
                    <a:pt x="0" y="12491"/>
                    <a:pt x="0" y="8047"/>
                  </a:cubicBezTo>
                  <a:cubicBezTo>
                    <a:pt x="0" y="3603"/>
                    <a:pt x="3603" y="0"/>
                    <a:pt x="8047" y="0"/>
                  </a:cubicBezTo>
                  <a:cubicBezTo>
                    <a:pt x="12491" y="0"/>
                    <a:pt x="16093" y="3603"/>
                    <a:pt x="16093" y="8047"/>
                  </a:cubicBezTo>
                  <a:close/>
                </a:path>
              </a:pathLst>
            </a:custGeom>
            <a:noFill/>
            <a:ln w="12700" cap="flat">
              <a:solidFill>
                <a:srgbClr val="F1F2F2"/>
              </a:solidFill>
              <a:prstDash val="solid"/>
              <a:round/>
            </a:ln>
          </p:spPr>
          <p:txBody>
            <a:bodyPr rtlCol="0" anchor="ctr"/>
            <a:lstStyle/>
            <a:p>
              <a:pPr defTabSz="1097280"/>
              <a:endParaRPr lang="en-US" sz="1680">
                <a:solidFill>
                  <a:srgbClr val="FFFFFF"/>
                </a:solidFill>
                <a:latin typeface="Amazon Ember"/>
              </a:endParaRPr>
            </a:p>
          </p:txBody>
        </p:sp>
        <p:sp>
          <p:nvSpPr>
            <p:cNvPr id="180" name="Freeform: Shape 572">
              <a:extLst>
                <a:ext uri="{FF2B5EF4-FFF2-40B4-BE49-F238E27FC236}">
                  <a16:creationId xmlns:a16="http://schemas.microsoft.com/office/drawing/2014/main" id="{6D10EAC3-5DFE-0845-9258-7E8FA8B50FE8}"/>
                </a:ext>
              </a:extLst>
            </p:cNvPr>
            <p:cNvSpPr/>
            <p:nvPr/>
          </p:nvSpPr>
          <p:spPr>
            <a:xfrm>
              <a:off x="2351296" y="1930946"/>
              <a:ext cx="12847" cy="12847"/>
            </a:xfrm>
            <a:custGeom>
              <a:avLst/>
              <a:gdLst>
                <a:gd name="connsiteX0" fmla="*/ 12847 w 12847"/>
                <a:gd name="connsiteY0" fmla="*/ 6424 h 12847"/>
                <a:gd name="connsiteX1" fmla="*/ 6424 w 12847"/>
                <a:gd name="connsiteY1" fmla="*/ 12847 h 12847"/>
                <a:gd name="connsiteX2" fmla="*/ 0 w 12847"/>
                <a:gd name="connsiteY2" fmla="*/ 6424 h 12847"/>
                <a:gd name="connsiteX3" fmla="*/ 6424 w 12847"/>
                <a:gd name="connsiteY3" fmla="*/ 0 h 12847"/>
                <a:gd name="connsiteX4" fmla="*/ 12847 w 12847"/>
                <a:gd name="connsiteY4" fmla="*/ 6424 h 128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47" h="12847">
                  <a:moveTo>
                    <a:pt x="12847" y="6424"/>
                  </a:moveTo>
                  <a:cubicBezTo>
                    <a:pt x="12847" y="9971"/>
                    <a:pt x="9971" y="12847"/>
                    <a:pt x="6424" y="12847"/>
                  </a:cubicBezTo>
                  <a:cubicBezTo>
                    <a:pt x="2876" y="12847"/>
                    <a:pt x="0" y="9971"/>
                    <a:pt x="0" y="6424"/>
                  </a:cubicBezTo>
                  <a:cubicBezTo>
                    <a:pt x="0" y="2876"/>
                    <a:pt x="2876" y="0"/>
                    <a:pt x="6424" y="0"/>
                  </a:cubicBezTo>
                  <a:cubicBezTo>
                    <a:pt x="9971" y="0"/>
                    <a:pt x="12847" y="2876"/>
                    <a:pt x="12847" y="6424"/>
                  </a:cubicBezTo>
                  <a:close/>
                </a:path>
              </a:pathLst>
            </a:custGeom>
            <a:noFill/>
            <a:ln w="12700" cap="flat">
              <a:solidFill>
                <a:srgbClr val="F1F2F2"/>
              </a:solidFill>
              <a:prstDash val="solid"/>
              <a:round/>
            </a:ln>
          </p:spPr>
          <p:txBody>
            <a:bodyPr rtlCol="0" anchor="ctr"/>
            <a:lstStyle/>
            <a:p>
              <a:pPr defTabSz="1097280"/>
              <a:endParaRPr lang="en-US" sz="1680">
                <a:solidFill>
                  <a:srgbClr val="FFFFFF"/>
                </a:solidFill>
                <a:latin typeface="Amazon Ember"/>
              </a:endParaRPr>
            </a:p>
          </p:txBody>
        </p:sp>
        <p:sp>
          <p:nvSpPr>
            <p:cNvPr id="206" name="Freeform: Shape 573">
              <a:extLst>
                <a:ext uri="{FF2B5EF4-FFF2-40B4-BE49-F238E27FC236}">
                  <a16:creationId xmlns:a16="http://schemas.microsoft.com/office/drawing/2014/main" id="{09BF7FE9-72A4-9B49-BB5D-D9669CEC23CE}"/>
                </a:ext>
              </a:extLst>
            </p:cNvPr>
            <p:cNvSpPr/>
            <p:nvPr/>
          </p:nvSpPr>
          <p:spPr>
            <a:xfrm>
              <a:off x="2287311" y="1811662"/>
              <a:ext cx="118483" cy="75141"/>
            </a:xfrm>
            <a:custGeom>
              <a:avLst/>
              <a:gdLst>
                <a:gd name="connsiteX0" fmla="*/ 90091 w 118483"/>
                <a:gd name="connsiteY0" fmla="*/ 74410 h 75141"/>
                <a:gd name="connsiteX1" fmla="*/ 114300 w 118483"/>
                <a:gd name="connsiteY1" fmla="*/ 62705 h 75141"/>
                <a:gd name="connsiteX2" fmla="*/ 118483 w 118483"/>
                <a:gd name="connsiteY2" fmla="*/ 37559 h 75141"/>
                <a:gd name="connsiteX3" fmla="*/ 114300 w 118483"/>
                <a:gd name="connsiteY3" fmla="*/ 14425 h 75141"/>
                <a:gd name="connsiteX4" fmla="*/ 85428 w 118483"/>
                <a:gd name="connsiteY4" fmla="*/ 0 h 75141"/>
                <a:gd name="connsiteX5" fmla="*/ 22060 w 118483"/>
                <a:gd name="connsiteY5" fmla="*/ 0 h 75141"/>
                <a:gd name="connsiteX6" fmla="*/ 16208 w 118483"/>
                <a:gd name="connsiteY6" fmla="*/ 1372 h 75141"/>
                <a:gd name="connsiteX7" fmla="*/ 914 w 118483"/>
                <a:gd name="connsiteY7" fmla="*/ 16345 h 75141"/>
                <a:gd name="connsiteX8" fmla="*/ 0 w 118483"/>
                <a:gd name="connsiteY8" fmla="*/ 22472 h 75141"/>
                <a:gd name="connsiteX9" fmla="*/ 0 w 118483"/>
                <a:gd name="connsiteY9" fmla="*/ 54476 h 75141"/>
                <a:gd name="connsiteX10" fmla="*/ 892 w 118483"/>
                <a:gd name="connsiteY10" fmla="*/ 59756 h 75141"/>
                <a:gd name="connsiteX11" fmla="*/ 16299 w 118483"/>
                <a:gd name="connsiteY11" fmla="*/ 73975 h 75141"/>
                <a:gd name="connsiteX12" fmla="*/ 21786 w 118483"/>
                <a:gd name="connsiteY12" fmla="*/ 75141 h 75141"/>
                <a:gd name="connsiteX13" fmla="*/ 85314 w 118483"/>
                <a:gd name="connsiteY13" fmla="*/ 75141 h 75141"/>
                <a:gd name="connsiteX14" fmla="*/ 90068 w 118483"/>
                <a:gd name="connsiteY14" fmla="*/ 74387 h 75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8483" h="75141">
                  <a:moveTo>
                    <a:pt x="90091" y="74410"/>
                  </a:moveTo>
                  <a:cubicBezTo>
                    <a:pt x="98707" y="71760"/>
                    <a:pt x="106871" y="67812"/>
                    <a:pt x="114300" y="62705"/>
                  </a:cubicBezTo>
                  <a:cubicBezTo>
                    <a:pt x="117958" y="59985"/>
                    <a:pt x="118461" y="45057"/>
                    <a:pt x="118483" y="37559"/>
                  </a:cubicBezTo>
                  <a:cubicBezTo>
                    <a:pt x="118506" y="30061"/>
                    <a:pt x="117752" y="17717"/>
                    <a:pt x="114300" y="14425"/>
                  </a:cubicBezTo>
                  <a:cubicBezTo>
                    <a:pt x="112265" y="12482"/>
                    <a:pt x="92652" y="526"/>
                    <a:pt x="85428" y="0"/>
                  </a:cubicBezTo>
                  <a:lnTo>
                    <a:pt x="22060" y="0"/>
                  </a:lnTo>
                  <a:cubicBezTo>
                    <a:pt x="20028" y="-13"/>
                    <a:pt x="18022" y="457"/>
                    <a:pt x="16208" y="1372"/>
                  </a:cubicBezTo>
                  <a:cubicBezTo>
                    <a:pt x="9785" y="4801"/>
                    <a:pt x="4478" y="9996"/>
                    <a:pt x="914" y="16345"/>
                  </a:cubicBezTo>
                  <a:cubicBezTo>
                    <a:pt x="432" y="18357"/>
                    <a:pt x="126" y="20407"/>
                    <a:pt x="0" y="22472"/>
                  </a:cubicBezTo>
                  <a:lnTo>
                    <a:pt x="0" y="54476"/>
                  </a:lnTo>
                  <a:cubicBezTo>
                    <a:pt x="89" y="56266"/>
                    <a:pt x="388" y="58037"/>
                    <a:pt x="892" y="59756"/>
                  </a:cubicBezTo>
                  <a:cubicBezTo>
                    <a:pt x="3520" y="65311"/>
                    <a:pt x="10470" y="71186"/>
                    <a:pt x="16299" y="73975"/>
                  </a:cubicBezTo>
                  <a:cubicBezTo>
                    <a:pt x="18020" y="74762"/>
                    <a:pt x="19893" y="75162"/>
                    <a:pt x="21786" y="75141"/>
                  </a:cubicBezTo>
                  <a:lnTo>
                    <a:pt x="85314" y="75141"/>
                  </a:lnTo>
                  <a:cubicBezTo>
                    <a:pt x="86925" y="75093"/>
                    <a:pt x="88521" y="74839"/>
                    <a:pt x="90068" y="74387"/>
                  </a:cubicBezTo>
                </a:path>
              </a:pathLst>
            </a:custGeom>
            <a:noFill/>
            <a:ln w="12700" cap="flat">
              <a:solidFill>
                <a:srgbClr val="527FFF"/>
              </a:solidFill>
              <a:prstDash val="solid"/>
              <a:round/>
            </a:ln>
          </p:spPr>
          <p:txBody>
            <a:bodyPr rtlCol="0" anchor="ctr"/>
            <a:lstStyle/>
            <a:p>
              <a:pPr defTabSz="1097280"/>
              <a:endParaRPr lang="en-US" sz="1680">
                <a:solidFill>
                  <a:srgbClr val="FFFFFF"/>
                </a:solidFill>
                <a:latin typeface="Amazon Ember"/>
              </a:endParaRPr>
            </a:p>
          </p:txBody>
        </p:sp>
        <p:sp>
          <p:nvSpPr>
            <p:cNvPr id="207" name="Freeform: Shape 574">
              <a:extLst>
                <a:ext uri="{FF2B5EF4-FFF2-40B4-BE49-F238E27FC236}">
                  <a16:creationId xmlns:a16="http://schemas.microsoft.com/office/drawing/2014/main" id="{CB00FE70-9B33-654E-8271-CB52F3772159}"/>
                </a:ext>
              </a:extLst>
            </p:cNvPr>
            <p:cNvSpPr/>
            <p:nvPr/>
          </p:nvSpPr>
          <p:spPr>
            <a:xfrm>
              <a:off x="2388429" y="1825077"/>
              <a:ext cx="8461" cy="14137"/>
            </a:xfrm>
            <a:custGeom>
              <a:avLst/>
              <a:gdLst>
                <a:gd name="connsiteX0" fmla="*/ 288 w 8461"/>
                <a:gd name="connsiteY0" fmla="*/ 27 h 14137"/>
                <a:gd name="connsiteX1" fmla="*/ 8266 w 8461"/>
                <a:gd name="connsiteY1" fmla="*/ 6542 h 14137"/>
                <a:gd name="connsiteX2" fmla="*/ 4037 w 8461"/>
                <a:gd name="connsiteY2" fmla="*/ 14132 h 14137"/>
                <a:gd name="connsiteX3" fmla="*/ 1180 w 8461"/>
                <a:gd name="connsiteY3" fmla="*/ 7274 h 14137"/>
                <a:gd name="connsiteX4" fmla="*/ 288 w 8461"/>
                <a:gd name="connsiteY4" fmla="*/ 27 h 141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61" h="14137">
                  <a:moveTo>
                    <a:pt x="288" y="27"/>
                  </a:moveTo>
                  <a:cubicBezTo>
                    <a:pt x="2871" y="-316"/>
                    <a:pt x="7146" y="2633"/>
                    <a:pt x="8266" y="6542"/>
                  </a:cubicBezTo>
                  <a:cubicBezTo>
                    <a:pt x="9089" y="9793"/>
                    <a:pt x="7233" y="13120"/>
                    <a:pt x="4037" y="14132"/>
                  </a:cubicBezTo>
                  <a:cubicBezTo>
                    <a:pt x="3283" y="14337"/>
                    <a:pt x="1751" y="9171"/>
                    <a:pt x="1180" y="7274"/>
                  </a:cubicBezTo>
                  <a:cubicBezTo>
                    <a:pt x="608" y="5376"/>
                    <a:pt x="-535" y="119"/>
                    <a:pt x="288" y="27"/>
                  </a:cubicBezTo>
                  <a:close/>
                </a:path>
              </a:pathLst>
            </a:custGeom>
            <a:noFill/>
            <a:ln w="12700" cap="flat">
              <a:solidFill>
                <a:srgbClr val="527FFF"/>
              </a:solidFill>
              <a:prstDash val="solid"/>
              <a:round/>
            </a:ln>
          </p:spPr>
          <p:txBody>
            <a:bodyPr rtlCol="0" anchor="ctr"/>
            <a:lstStyle/>
            <a:p>
              <a:pPr defTabSz="1097280"/>
              <a:endParaRPr lang="en-US" sz="1680">
                <a:solidFill>
                  <a:srgbClr val="FFFFFF"/>
                </a:solidFill>
                <a:latin typeface="Amazon Ember"/>
              </a:endParaRPr>
            </a:p>
          </p:txBody>
        </p:sp>
        <p:sp>
          <p:nvSpPr>
            <p:cNvPr id="208" name="Freeform: Shape 575">
              <a:extLst>
                <a:ext uri="{FF2B5EF4-FFF2-40B4-BE49-F238E27FC236}">
                  <a16:creationId xmlns:a16="http://schemas.microsoft.com/office/drawing/2014/main" id="{0FA0949A-1F15-4B4C-885F-9A62359D7EEF}"/>
                </a:ext>
              </a:extLst>
            </p:cNvPr>
            <p:cNvSpPr/>
            <p:nvPr/>
          </p:nvSpPr>
          <p:spPr>
            <a:xfrm>
              <a:off x="2388426" y="1858611"/>
              <a:ext cx="8462" cy="14137"/>
            </a:xfrm>
            <a:custGeom>
              <a:avLst/>
              <a:gdLst>
                <a:gd name="connsiteX0" fmla="*/ 292 w 8462"/>
                <a:gd name="connsiteY0" fmla="*/ 14111 h 14137"/>
                <a:gd name="connsiteX1" fmla="*/ 8270 w 8462"/>
                <a:gd name="connsiteY1" fmla="*/ 7595 h 14137"/>
                <a:gd name="connsiteX2" fmla="*/ 4018 w 8462"/>
                <a:gd name="connsiteY2" fmla="*/ 6 h 14137"/>
                <a:gd name="connsiteX3" fmla="*/ 1161 w 8462"/>
                <a:gd name="connsiteY3" fmla="*/ 6864 h 14137"/>
                <a:gd name="connsiteX4" fmla="*/ 292 w 8462"/>
                <a:gd name="connsiteY4" fmla="*/ 14111 h 141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62" h="14137">
                  <a:moveTo>
                    <a:pt x="292" y="14111"/>
                  </a:moveTo>
                  <a:cubicBezTo>
                    <a:pt x="2875" y="14453"/>
                    <a:pt x="7150" y="11505"/>
                    <a:pt x="8270" y="7595"/>
                  </a:cubicBezTo>
                  <a:cubicBezTo>
                    <a:pt x="9091" y="4338"/>
                    <a:pt x="7223" y="1007"/>
                    <a:pt x="4018" y="6"/>
                  </a:cubicBezTo>
                  <a:cubicBezTo>
                    <a:pt x="3264" y="-200"/>
                    <a:pt x="1732" y="4967"/>
                    <a:pt x="1161" y="6864"/>
                  </a:cubicBezTo>
                  <a:cubicBezTo>
                    <a:pt x="589" y="8761"/>
                    <a:pt x="-531" y="14019"/>
                    <a:pt x="292" y="14111"/>
                  </a:cubicBezTo>
                  <a:close/>
                </a:path>
              </a:pathLst>
            </a:custGeom>
            <a:noFill/>
            <a:ln w="12700" cap="flat">
              <a:solidFill>
                <a:srgbClr val="527FFF"/>
              </a:solidFill>
              <a:prstDash val="solid"/>
              <a:round/>
            </a:ln>
          </p:spPr>
          <p:txBody>
            <a:bodyPr rtlCol="0" anchor="ctr"/>
            <a:lstStyle/>
            <a:p>
              <a:pPr defTabSz="1097280"/>
              <a:endParaRPr lang="en-US" sz="1680">
                <a:solidFill>
                  <a:srgbClr val="FFFFFF"/>
                </a:solidFill>
                <a:latin typeface="Amazon Ember"/>
              </a:endParaRPr>
            </a:p>
          </p:txBody>
        </p:sp>
        <p:sp>
          <p:nvSpPr>
            <p:cNvPr id="209" name="Freeform: Shape 576">
              <a:extLst>
                <a:ext uri="{FF2B5EF4-FFF2-40B4-BE49-F238E27FC236}">
                  <a16:creationId xmlns:a16="http://schemas.microsoft.com/office/drawing/2014/main" id="{D7D16530-F1C4-7A44-9F15-E7F9BAFA6ACA}"/>
                </a:ext>
              </a:extLst>
            </p:cNvPr>
            <p:cNvSpPr/>
            <p:nvPr/>
          </p:nvSpPr>
          <p:spPr>
            <a:xfrm>
              <a:off x="2323041" y="1819183"/>
              <a:ext cx="37604" cy="13168"/>
            </a:xfrm>
            <a:custGeom>
              <a:avLst/>
              <a:gdLst>
                <a:gd name="connsiteX0" fmla="*/ 4778 w 37604"/>
                <a:gd name="connsiteY0" fmla="*/ 0 h 13168"/>
                <a:gd name="connsiteX1" fmla="*/ 0 w 37604"/>
                <a:gd name="connsiteY1" fmla="*/ 13145 h 13168"/>
                <a:gd name="connsiteX2" fmla="*/ 19134 w 37604"/>
                <a:gd name="connsiteY2" fmla="*/ 11613 h 13168"/>
                <a:gd name="connsiteX3" fmla="*/ 37605 w 37604"/>
                <a:gd name="connsiteY3" fmla="*/ 0 h 13168"/>
              </a:gdLst>
              <a:ahLst/>
              <a:cxnLst>
                <a:cxn ang="0">
                  <a:pos x="connsiteX0" y="connsiteY0"/>
                </a:cxn>
                <a:cxn ang="0">
                  <a:pos x="connsiteX1" y="connsiteY1"/>
                </a:cxn>
                <a:cxn ang="0">
                  <a:pos x="connsiteX2" y="connsiteY2"/>
                </a:cxn>
                <a:cxn ang="0">
                  <a:pos x="connsiteX3" y="connsiteY3"/>
                </a:cxn>
              </a:cxnLst>
              <a:rect l="l" t="t" r="r" b="b"/>
              <a:pathLst>
                <a:path w="37604" h="13168">
                  <a:moveTo>
                    <a:pt x="4778" y="0"/>
                  </a:moveTo>
                  <a:lnTo>
                    <a:pt x="0" y="13145"/>
                  </a:lnTo>
                  <a:cubicBezTo>
                    <a:pt x="6413" y="13288"/>
                    <a:pt x="12825" y="12775"/>
                    <a:pt x="19134" y="11613"/>
                  </a:cubicBezTo>
                  <a:cubicBezTo>
                    <a:pt x="27843" y="9761"/>
                    <a:pt x="34701" y="6424"/>
                    <a:pt x="37605" y="0"/>
                  </a:cubicBezTo>
                  <a:close/>
                </a:path>
              </a:pathLst>
            </a:custGeom>
            <a:noFill/>
            <a:ln w="12700" cap="flat">
              <a:solidFill>
                <a:srgbClr val="527FFF"/>
              </a:solidFill>
              <a:prstDash val="solid"/>
              <a:round/>
            </a:ln>
          </p:spPr>
          <p:txBody>
            <a:bodyPr rtlCol="0" anchor="ctr"/>
            <a:lstStyle/>
            <a:p>
              <a:pPr defTabSz="1097280"/>
              <a:endParaRPr lang="en-US" sz="1680">
                <a:solidFill>
                  <a:srgbClr val="FFFFFF"/>
                </a:solidFill>
                <a:latin typeface="Amazon Ember"/>
              </a:endParaRPr>
            </a:p>
          </p:txBody>
        </p:sp>
        <p:sp>
          <p:nvSpPr>
            <p:cNvPr id="210" name="Freeform: Shape 577">
              <a:extLst>
                <a:ext uri="{FF2B5EF4-FFF2-40B4-BE49-F238E27FC236}">
                  <a16:creationId xmlns:a16="http://schemas.microsoft.com/office/drawing/2014/main" id="{CE4EDC4F-56B7-5247-AB8D-6637B8E2558B}"/>
                </a:ext>
              </a:extLst>
            </p:cNvPr>
            <p:cNvSpPr/>
            <p:nvPr/>
          </p:nvSpPr>
          <p:spPr>
            <a:xfrm>
              <a:off x="2323041" y="1866114"/>
              <a:ext cx="37581" cy="11316"/>
            </a:xfrm>
            <a:custGeom>
              <a:avLst/>
              <a:gdLst>
                <a:gd name="connsiteX0" fmla="*/ 4778 w 37581"/>
                <a:gd name="connsiteY0" fmla="*/ 11317 h 11316"/>
                <a:gd name="connsiteX1" fmla="*/ 0 w 37581"/>
                <a:gd name="connsiteY1" fmla="*/ 24 h 11316"/>
                <a:gd name="connsiteX2" fmla="*/ 19111 w 37581"/>
                <a:gd name="connsiteY2" fmla="*/ 1327 h 11316"/>
                <a:gd name="connsiteX3" fmla="*/ 37582 w 37581"/>
                <a:gd name="connsiteY3" fmla="*/ 11271 h 11316"/>
              </a:gdLst>
              <a:ahLst/>
              <a:cxnLst>
                <a:cxn ang="0">
                  <a:pos x="connsiteX0" y="connsiteY0"/>
                </a:cxn>
                <a:cxn ang="0">
                  <a:pos x="connsiteX1" y="connsiteY1"/>
                </a:cxn>
                <a:cxn ang="0">
                  <a:pos x="connsiteX2" y="connsiteY2"/>
                </a:cxn>
                <a:cxn ang="0">
                  <a:pos x="connsiteX3" y="connsiteY3"/>
                </a:cxn>
              </a:cxnLst>
              <a:rect l="l" t="t" r="r" b="b"/>
              <a:pathLst>
                <a:path w="37581" h="11316">
                  <a:moveTo>
                    <a:pt x="4778" y="11317"/>
                  </a:moveTo>
                  <a:lnTo>
                    <a:pt x="0" y="24"/>
                  </a:lnTo>
                  <a:cubicBezTo>
                    <a:pt x="6396" y="-111"/>
                    <a:pt x="12792" y="323"/>
                    <a:pt x="19111" y="1327"/>
                  </a:cubicBezTo>
                  <a:cubicBezTo>
                    <a:pt x="27821" y="2904"/>
                    <a:pt x="34679" y="5899"/>
                    <a:pt x="37582" y="11271"/>
                  </a:cubicBezTo>
                  <a:close/>
                </a:path>
              </a:pathLst>
            </a:custGeom>
            <a:noFill/>
            <a:ln w="12700" cap="flat">
              <a:solidFill>
                <a:srgbClr val="527FFF"/>
              </a:solidFill>
              <a:prstDash val="solid"/>
              <a:round/>
            </a:ln>
          </p:spPr>
          <p:txBody>
            <a:bodyPr rtlCol="0" anchor="ctr"/>
            <a:lstStyle/>
            <a:p>
              <a:pPr defTabSz="1097280"/>
              <a:endParaRPr lang="en-US" sz="1680">
                <a:solidFill>
                  <a:srgbClr val="FFFFFF"/>
                </a:solidFill>
                <a:latin typeface="Amazon Ember"/>
              </a:endParaRPr>
            </a:p>
          </p:txBody>
        </p:sp>
        <p:sp>
          <p:nvSpPr>
            <p:cNvPr id="211" name="Freeform: Shape 578">
              <a:extLst>
                <a:ext uri="{FF2B5EF4-FFF2-40B4-BE49-F238E27FC236}">
                  <a16:creationId xmlns:a16="http://schemas.microsoft.com/office/drawing/2014/main" id="{CC33D154-0C1A-F947-A5F8-ED90B8E4A7A7}"/>
                </a:ext>
              </a:extLst>
            </p:cNvPr>
            <p:cNvSpPr/>
            <p:nvPr/>
          </p:nvSpPr>
          <p:spPr>
            <a:xfrm>
              <a:off x="2398136" y="1840557"/>
              <a:ext cx="904" cy="17122"/>
            </a:xfrm>
            <a:custGeom>
              <a:avLst/>
              <a:gdLst>
                <a:gd name="connsiteX0" fmla="*/ 0 w 904"/>
                <a:gd name="connsiteY0" fmla="*/ 17122 h 17122"/>
                <a:gd name="connsiteX1" fmla="*/ 892 w 904"/>
                <a:gd name="connsiteY1" fmla="*/ 8573 h 17122"/>
                <a:gd name="connsiteX2" fmla="*/ 0 w 904"/>
                <a:gd name="connsiteY2" fmla="*/ 0 h 17122"/>
              </a:gdLst>
              <a:ahLst/>
              <a:cxnLst>
                <a:cxn ang="0">
                  <a:pos x="connsiteX0" y="connsiteY0"/>
                </a:cxn>
                <a:cxn ang="0">
                  <a:pos x="connsiteX1" y="connsiteY1"/>
                </a:cxn>
                <a:cxn ang="0">
                  <a:pos x="connsiteX2" y="connsiteY2"/>
                </a:cxn>
              </a:cxnLst>
              <a:rect l="l" t="t" r="r" b="b"/>
              <a:pathLst>
                <a:path w="904" h="17122">
                  <a:moveTo>
                    <a:pt x="0" y="17122"/>
                  </a:moveTo>
                  <a:cubicBezTo>
                    <a:pt x="656" y="14322"/>
                    <a:pt x="956" y="11448"/>
                    <a:pt x="892" y="8573"/>
                  </a:cubicBezTo>
                  <a:cubicBezTo>
                    <a:pt x="974" y="5688"/>
                    <a:pt x="674" y="2806"/>
                    <a:pt x="0" y="0"/>
                  </a:cubicBezTo>
                </a:path>
              </a:pathLst>
            </a:custGeom>
            <a:noFill/>
            <a:ln w="12700" cap="flat">
              <a:solidFill>
                <a:srgbClr val="527FFF"/>
              </a:solidFill>
              <a:prstDash val="solid"/>
              <a:round/>
            </a:ln>
          </p:spPr>
          <p:txBody>
            <a:bodyPr rtlCol="0" anchor="ctr"/>
            <a:lstStyle/>
            <a:p>
              <a:pPr defTabSz="1097280"/>
              <a:endParaRPr lang="en-US" sz="1680">
                <a:solidFill>
                  <a:srgbClr val="FFFFFF"/>
                </a:solidFill>
                <a:latin typeface="Amazon Ember"/>
              </a:endParaRPr>
            </a:p>
          </p:txBody>
        </p:sp>
        <p:sp>
          <p:nvSpPr>
            <p:cNvPr id="212" name="Freeform: Shape 579">
              <a:extLst>
                <a:ext uri="{FF2B5EF4-FFF2-40B4-BE49-F238E27FC236}">
                  <a16:creationId xmlns:a16="http://schemas.microsoft.com/office/drawing/2014/main" id="{132E096F-4C16-3049-BE61-818DDEE841AD}"/>
                </a:ext>
              </a:extLst>
            </p:cNvPr>
            <p:cNvSpPr/>
            <p:nvPr/>
          </p:nvSpPr>
          <p:spPr>
            <a:xfrm>
              <a:off x="2294846" y="1820212"/>
              <a:ext cx="15027" cy="58521"/>
            </a:xfrm>
            <a:custGeom>
              <a:avLst/>
              <a:gdLst>
                <a:gd name="connsiteX0" fmla="*/ 14982 w 15027"/>
                <a:gd name="connsiteY0" fmla="*/ 0 h 58521"/>
                <a:gd name="connsiteX1" fmla="*/ 2866 w 15027"/>
                <a:gd name="connsiteY1" fmla="*/ 9144 h 58521"/>
                <a:gd name="connsiteX2" fmla="*/ 214 w 15027"/>
                <a:gd name="connsiteY2" fmla="*/ 29307 h 58521"/>
                <a:gd name="connsiteX3" fmla="*/ 2157 w 15027"/>
                <a:gd name="connsiteY3" fmla="*/ 47960 h 58521"/>
                <a:gd name="connsiteX4" fmla="*/ 15027 w 15027"/>
                <a:gd name="connsiteY4" fmla="*/ 58522 h 585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27" h="58521">
                  <a:moveTo>
                    <a:pt x="14982" y="0"/>
                  </a:moveTo>
                  <a:cubicBezTo>
                    <a:pt x="14982" y="0"/>
                    <a:pt x="5449" y="6858"/>
                    <a:pt x="2866" y="9144"/>
                  </a:cubicBezTo>
                  <a:cubicBezTo>
                    <a:pt x="-1112" y="12619"/>
                    <a:pt x="214" y="16962"/>
                    <a:pt x="214" y="29307"/>
                  </a:cubicBezTo>
                  <a:cubicBezTo>
                    <a:pt x="214" y="41651"/>
                    <a:pt x="-952" y="43388"/>
                    <a:pt x="2157" y="47960"/>
                  </a:cubicBezTo>
                  <a:cubicBezTo>
                    <a:pt x="4443" y="51481"/>
                    <a:pt x="15027" y="58522"/>
                    <a:pt x="15027" y="58522"/>
                  </a:cubicBezTo>
                  <a:close/>
                </a:path>
              </a:pathLst>
            </a:custGeom>
            <a:noFill/>
            <a:ln w="12700" cap="flat">
              <a:solidFill>
                <a:srgbClr val="527FFF"/>
              </a:solidFill>
              <a:prstDash val="solid"/>
              <a:round/>
            </a:ln>
          </p:spPr>
          <p:txBody>
            <a:bodyPr rtlCol="0" anchor="ctr"/>
            <a:lstStyle/>
            <a:p>
              <a:pPr defTabSz="1097280"/>
              <a:endParaRPr lang="en-US" sz="1680">
                <a:solidFill>
                  <a:srgbClr val="FFFFFF"/>
                </a:solidFill>
                <a:latin typeface="Amazon Ember"/>
              </a:endParaRPr>
            </a:p>
          </p:txBody>
        </p:sp>
        <p:sp>
          <p:nvSpPr>
            <p:cNvPr id="213" name="Freeform: Shape 580">
              <a:extLst>
                <a:ext uri="{FF2B5EF4-FFF2-40B4-BE49-F238E27FC236}">
                  <a16:creationId xmlns:a16="http://schemas.microsoft.com/office/drawing/2014/main" id="{323DBF3F-3A94-7249-8C2B-106B8D80F068}"/>
                </a:ext>
              </a:extLst>
            </p:cNvPr>
            <p:cNvSpPr/>
            <p:nvPr/>
          </p:nvSpPr>
          <p:spPr>
            <a:xfrm>
              <a:off x="2369978" y="1885911"/>
              <a:ext cx="9655" cy="11932"/>
            </a:xfrm>
            <a:custGeom>
              <a:avLst/>
              <a:gdLst>
                <a:gd name="connsiteX0" fmla="*/ 360 w 9655"/>
                <a:gd name="connsiteY0" fmla="*/ 320 h 11932"/>
                <a:gd name="connsiteX1" fmla="*/ 497 w 9655"/>
                <a:gd name="connsiteY1" fmla="*/ 11933 h 11932"/>
                <a:gd name="connsiteX2" fmla="*/ 9641 w 9655"/>
                <a:gd name="connsiteY2" fmla="*/ 3223 h 11932"/>
                <a:gd name="connsiteX3" fmla="*/ 9001 w 9655"/>
                <a:gd name="connsiteY3" fmla="*/ 0 h 11932"/>
              </a:gdLst>
              <a:ahLst/>
              <a:cxnLst>
                <a:cxn ang="0">
                  <a:pos x="connsiteX0" y="connsiteY0"/>
                </a:cxn>
                <a:cxn ang="0">
                  <a:pos x="connsiteX1" y="connsiteY1"/>
                </a:cxn>
                <a:cxn ang="0">
                  <a:pos x="connsiteX2" y="connsiteY2"/>
                </a:cxn>
                <a:cxn ang="0">
                  <a:pos x="connsiteX3" y="connsiteY3"/>
                </a:cxn>
              </a:cxnLst>
              <a:rect l="l" t="t" r="r" b="b"/>
              <a:pathLst>
                <a:path w="9655" h="11932">
                  <a:moveTo>
                    <a:pt x="360" y="320"/>
                  </a:moveTo>
                  <a:cubicBezTo>
                    <a:pt x="-74" y="5326"/>
                    <a:pt x="-211" y="11933"/>
                    <a:pt x="497" y="11933"/>
                  </a:cubicBezTo>
                  <a:cubicBezTo>
                    <a:pt x="5204" y="11519"/>
                    <a:pt x="8999" y="7905"/>
                    <a:pt x="9641" y="3223"/>
                  </a:cubicBezTo>
                  <a:cubicBezTo>
                    <a:pt x="9717" y="2110"/>
                    <a:pt x="9497" y="999"/>
                    <a:pt x="9001" y="0"/>
                  </a:cubicBezTo>
                </a:path>
              </a:pathLst>
            </a:custGeom>
            <a:noFill/>
            <a:ln w="12700" cap="flat">
              <a:solidFill>
                <a:srgbClr val="527FFF"/>
              </a:solidFill>
              <a:prstDash val="solid"/>
              <a:round/>
            </a:ln>
          </p:spPr>
          <p:txBody>
            <a:bodyPr rtlCol="0" anchor="ctr"/>
            <a:lstStyle/>
            <a:p>
              <a:pPr defTabSz="1097280"/>
              <a:endParaRPr lang="en-US" sz="1680">
                <a:solidFill>
                  <a:srgbClr val="FFFFFF"/>
                </a:solidFill>
                <a:latin typeface="Amazon Ember"/>
              </a:endParaRPr>
            </a:p>
          </p:txBody>
        </p:sp>
        <p:sp>
          <p:nvSpPr>
            <p:cNvPr id="214" name="Freeform: Shape 581">
              <a:extLst>
                <a:ext uri="{FF2B5EF4-FFF2-40B4-BE49-F238E27FC236}">
                  <a16:creationId xmlns:a16="http://schemas.microsoft.com/office/drawing/2014/main" id="{8F5DE712-05D2-6848-9E1C-5E6171F92285}"/>
                </a:ext>
              </a:extLst>
            </p:cNvPr>
            <p:cNvSpPr/>
            <p:nvPr/>
          </p:nvSpPr>
          <p:spPr>
            <a:xfrm>
              <a:off x="2369967" y="1800689"/>
              <a:ext cx="9182" cy="12984"/>
            </a:xfrm>
            <a:custGeom>
              <a:avLst/>
              <a:gdLst>
                <a:gd name="connsiteX0" fmla="*/ 371 w 9182"/>
                <a:gd name="connsiteY0" fmla="*/ 11430 h 12984"/>
                <a:gd name="connsiteX1" fmla="*/ 486 w 9182"/>
                <a:gd name="connsiteY1" fmla="*/ 0 h 12984"/>
                <a:gd name="connsiteX2" fmla="*/ 9173 w 9182"/>
                <a:gd name="connsiteY2" fmla="*/ 8618 h 12984"/>
                <a:gd name="connsiteX3" fmla="*/ 7892 w 9182"/>
                <a:gd name="connsiteY3" fmla="*/ 12984 h 12984"/>
              </a:gdLst>
              <a:ahLst/>
              <a:cxnLst>
                <a:cxn ang="0">
                  <a:pos x="connsiteX0" y="connsiteY0"/>
                </a:cxn>
                <a:cxn ang="0">
                  <a:pos x="connsiteX1" y="connsiteY1"/>
                </a:cxn>
                <a:cxn ang="0">
                  <a:pos x="connsiteX2" y="connsiteY2"/>
                </a:cxn>
                <a:cxn ang="0">
                  <a:pos x="connsiteX3" y="connsiteY3"/>
                </a:cxn>
              </a:cxnLst>
              <a:rect l="l" t="t" r="r" b="b"/>
              <a:pathLst>
                <a:path w="9182" h="12984">
                  <a:moveTo>
                    <a:pt x="371" y="11430"/>
                  </a:moveTo>
                  <a:cubicBezTo>
                    <a:pt x="-86" y="6492"/>
                    <a:pt x="-200" y="0"/>
                    <a:pt x="486" y="0"/>
                  </a:cubicBezTo>
                  <a:cubicBezTo>
                    <a:pt x="5019" y="532"/>
                    <a:pt x="8603" y="4089"/>
                    <a:pt x="9173" y="8618"/>
                  </a:cubicBezTo>
                  <a:cubicBezTo>
                    <a:pt x="9255" y="10177"/>
                    <a:pt x="8805" y="11717"/>
                    <a:pt x="7892" y="12984"/>
                  </a:cubicBezTo>
                </a:path>
              </a:pathLst>
            </a:custGeom>
            <a:noFill/>
            <a:ln w="12700" cap="flat">
              <a:solidFill>
                <a:srgbClr val="527FFF"/>
              </a:solidFill>
              <a:prstDash val="solid"/>
              <a:round/>
            </a:ln>
          </p:spPr>
          <p:txBody>
            <a:bodyPr rtlCol="0" anchor="ctr"/>
            <a:lstStyle/>
            <a:p>
              <a:pPr defTabSz="1097280"/>
              <a:endParaRPr lang="en-US" sz="1680">
                <a:solidFill>
                  <a:srgbClr val="FFFFFF"/>
                </a:solidFill>
                <a:latin typeface="Amazon Ember"/>
              </a:endParaRPr>
            </a:p>
          </p:txBody>
        </p:sp>
        <p:sp>
          <p:nvSpPr>
            <p:cNvPr id="215" name="Freeform: Shape 582">
              <a:extLst>
                <a:ext uri="{FF2B5EF4-FFF2-40B4-BE49-F238E27FC236}">
                  <a16:creationId xmlns:a16="http://schemas.microsoft.com/office/drawing/2014/main" id="{D1A79B5E-4046-194B-8586-B03364B8F9E3}"/>
                </a:ext>
              </a:extLst>
            </p:cNvPr>
            <p:cNvSpPr/>
            <p:nvPr/>
          </p:nvSpPr>
          <p:spPr>
            <a:xfrm>
              <a:off x="2366246" y="1822955"/>
              <a:ext cx="16916" cy="52600"/>
            </a:xfrm>
            <a:custGeom>
              <a:avLst/>
              <a:gdLst>
                <a:gd name="connsiteX0" fmla="*/ 0 w 16916"/>
                <a:gd name="connsiteY0" fmla="*/ 0 h 52600"/>
                <a:gd name="connsiteX1" fmla="*/ 10927 w 16916"/>
                <a:gd name="connsiteY1" fmla="*/ 5098 h 52600"/>
                <a:gd name="connsiteX2" fmla="*/ 16916 w 16916"/>
                <a:gd name="connsiteY2" fmla="*/ 26289 h 52600"/>
                <a:gd name="connsiteX3" fmla="*/ 10973 w 16916"/>
                <a:gd name="connsiteY3" fmla="*/ 46589 h 52600"/>
                <a:gd name="connsiteX4" fmla="*/ 0 w 16916"/>
                <a:gd name="connsiteY4" fmla="*/ 52601 h 52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16" h="52600">
                  <a:moveTo>
                    <a:pt x="0" y="0"/>
                  </a:moveTo>
                  <a:cubicBezTo>
                    <a:pt x="3770" y="1412"/>
                    <a:pt x="7423" y="3116"/>
                    <a:pt x="10927" y="5098"/>
                  </a:cubicBezTo>
                  <a:cubicBezTo>
                    <a:pt x="16642" y="9418"/>
                    <a:pt x="16916" y="13167"/>
                    <a:pt x="16916" y="26289"/>
                  </a:cubicBezTo>
                  <a:cubicBezTo>
                    <a:pt x="16916" y="39411"/>
                    <a:pt x="16642" y="42062"/>
                    <a:pt x="10973" y="46589"/>
                  </a:cubicBezTo>
                  <a:cubicBezTo>
                    <a:pt x="7446" y="48824"/>
                    <a:pt x="3781" y="50831"/>
                    <a:pt x="0" y="52601"/>
                  </a:cubicBezTo>
                  <a:close/>
                </a:path>
              </a:pathLst>
            </a:custGeom>
            <a:noFill/>
            <a:ln w="12700" cap="flat">
              <a:solidFill>
                <a:srgbClr val="527FFF"/>
              </a:solidFill>
              <a:prstDash val="solid"/>
              <a:round/>
            </a:ln>
          </p:spPr>
          <p:txBody>
            <a:bodyPr rtlCol="0" anchor="ctr"/>
            <a:lstStyle/>
            <a:p>
              <a:pPr defTabSz="1097280"/>
              <a:endParaRPr lang="en-US" sz="1680">
                <a:solidFill>
                  <a:srgbClr val="FFFFFF"/>
                </a:solidFill>
                <a:latin typeface="Amazon Ember"/>
              </a:endParaRPr>
            </a:p>
          </p:txBody>
        </p:sp>
        <p:sp>
          <p:nvSpPr>
            <p:cNvPr id="216" name="Freeform: Shape 583">
              <a:extLst>
                <a:ext uri="{FF2B5EF4-FFF2-40B4-BE49-F238E27FC236}">
                  <a16:creationId xmlns:a16="http://schemas.microsoft.com/office/drawing/2014/main" id="{27EA6C5A-CBF3-F048-99B7-50A674972CEA}"/>
                </a:ext>
              </a:extLst>
            </p:cNvPr>
            <p:cNvSpPr/>
            <p:nvPr/>
          </p:nvSpPr>
          <p:spPr>
            <a:xfrm>
              <a:off x="2146561" y="1870161"/>
              <a:ext cx="126164" cy="46085"/>
            </a:xfrm>
            <a:custGeom>
              <a:avLst/>
              <a:gdLst>
                <a:gd name="connsiteX0" fmla="*/ 40165 w 126164"/>
                <a:gd name="connsiteY0" fmla="*/ 46086 h 46085"/>
                <a:gd name="connsiteX1" fmla="*/ 22540 w 126164"/>
                <a:gd name="connsiteY1" fmla="*/ 46086 h 46085"/>
                <a:gd name="connsiteX2" fmla="*/ 0 w 126164"/>
                <a:gd name="connsiteY2" fmla="*/ 24300 h 46085"/>
                <a:gd name="connsiteX3" fmla="*/ 0 w 126164"/>
                <a:gd name="connsiteY3" fmla="*/ 21854 h 46085"/>
                <a:gd name="connsiteX4" fmla="*/ 21283 w 126164"/>
                <a:gd name="connsiteY4" fmla="*/ 0 h 46085"/>
                <a:gd name="connsiteX5" fmla="*/ 126164 w 126164"/>
                <a:gd name="connsiteY5" fmla="*/ 0 h 46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164" h="46085">
                  <a:moveTo>
                    <a:pt x="40165" y="46086"/>
                  </a:moveTo>
                  <a:lnTo>
                    <a:pt x="22540" y="46086"/>
                  </a:lnTo>
                  <a:cubicBezTo>
                    <a:pt x="14219" y="46086"/>
                    <a:pt x="0" y="36942"/>
                    <a:pt x="0" y="24300"/>
                  </a:cubicBezTo>
                  <a:lnTo>
                    <a:pt x="0" y="21854"/>
                  </a:lnTo>
                  <a:cubicBezTo>
                    <a:pt x="0" y="9144"/>
                    <a:pt x="12962" y="0"/>
                    <a:pt x="21283" y="0"/>
                  </a:cubicBezTo>
                  <a:lnTo>
                    <a:pt x="126164" y="0"/>
                  </a:lnTo>
                </a:path>
              </a:pathLst>
            </a:custGeom>
            <a:noFill/>
            <a:ln w="12700" cap="flat">
              <a:solidFill>
                <a:srgbClr val="527FFF"/>
              </a:solidFill>
              <a:custDash>
                <a:ds d="300000" sp="450000"/>
              </a:custDash>
              <a:round/>
            </a:ln>
          </p:spPr>
          <p:txBody>
            <a:bodyPr rtlCol="0" anchor="ctr"/>
            <a:lstStyle/>
            <a:p>
              <a:pPr defTabSz="1097280"/>
              <a:endParaRPr lang="en-US" sz="1680">
                <a:solidFill>
                  <a:srgbClr val="FFFFFF"/>
                </a:solidFill>
                <a:latin typeface="Amazon Ember"/>
              </a:endParaRPr>
            </a:p>
          </p:txBody>
        </p:sp>
        <p:sp>
          <p:nvSpPr>
            <p:cNvPr id="217" name="Freeform: Shape 584">
              <a:extLst>
                <a:ext uri="{FF2B5EF4-FFF2-40B4-BE49-F238E27FC236}">
                  <a16:creationId xmlns:a16="http://schemas.microsoft.com/office/drawing/2014/main" id="{4453047D-E81A-1740-9925-FD4BB237FA29}"/>
                </a:ext>
              </a:extLst>
            </p:cNvPr>
            <p:cNvSpPr/>
            <p:nvPr/>
          </p:nvSpPr>
          <p:spPr>
            <a:xfrm>
              <a:off x="2186589" y="1909457"/>
              <a:ext cx="13715" cy="13716"/>
            </a:xfrm>
            <a:custGeom>
              <a:avLst/>
              <a:gdLst>
                <a:gd name="connsiteX0" fmla="*/ 13716 w 13715"/>
                <a:gd name="connsiteY0" fmla="*/ 6858 h 13716"/>
                <a:gd name="connsiteX1" fmla="*/ 6858 w 13715"/>
                <a:gd name="connsiteY1" fmla="*/ 13716 h 13716"/>
                <a:gd name="connsiteX2" fmla="*/ 0 w 13715"/>
                <a:gd name="connsiteY2" fmla="*/ 6858 h 13716"/>
                <a:gd name="connsiteX3" fmla="*/ 6858 w 13715"/>
                <a:gd name="connsiteY3" fmla="*/ 0 h 13716"/>
                <a:gd name="connsiteX4" fmla="*/ 13716 w 13715"/>
                <a:gd name="connsiteY4" fmla="*/ 6858 h 137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15" h="13716">
                  <a:moveTo>
                    <a:pt x="13716" y="6858"/>
                  </a:moveTo>
                  <a:cubicBezTo>
                    <a:pt x="13716" y="10646"/>
                    <a:pt x="10646" y="13716"/>
                    <a:pt x="6858" y="13716"/>
                  </a:cubicBezTo>
                  <a:cubicBezTo>
                    <a:pt x="3070" y="13716"/>
                    <a:pt x="0" y="10646"/>
                    <a:pt x="0" y="6858"/>
                  </a:cubicBezTo>
                  <a:cubicBezTo>
                    <a:pt x="0" y="3070"/>
                    <a:pt x="3070" y="0"/>
                    <a:pt x="6858" y="0"/>
                  </a:cubicBezTo>
                  <a:cubicBezTo>
                    <a:pt x="10646" y="0"/>
                    <a:pt x="13716" y="3070"/>
                    <a:pt x="13716" y="6858"/>
                  </a:cubicBezTo>
                  <a:close/>
                </a:path>
              </a:pathLst>
            </a:custGeom>
            <a:noFill/>
            <a:ln w="12700" cap="flat">
              <a:solidFill>
                <a:srgbClr val="527FFF"/>
              </a:solidFill>
              <a:prstDash val="solid"/>
              <a:round/>
            </a:ln>
          </p:spPr>
          <p:txBody>
            <a:bodyPr rtlCol="0" anchor="ctr"/>
            <a:lstStyle/>
            <a:p>
              <a:pPr defTabSz="1097280"/>
              <a:endParaRPr lang="en-US" sz="1680">
                <a:solidFill>
                  <a:srgbClr val="FFFFFF"/>
                </a:solidFill>
                <a:latin typeface="Amazon Ember"/>
              </a:endParaRPr>
            </a:p>
          </p:txBody>
        </p:sp>
        <p:sp>
          <p:nvSpPr>
            <p:cNvPr id="218" name="Freeform: Shape 585">
              <a:extLst>
                <a:ext uri="{FF2B5EF4-FFF2-40B4-BE49-F238E27FC236}">
                  <a16:creationId xmlns:a16="http://schemas.microsoft.com/office/drawing/2014/main" id="{F7684149-31F0-E340-94A6-08DCA560A9F8}"/>
                </a:ext>
              </a:extLst>
            </p:cNvPr>
            <p:cNvSpPr/>
            <p:nvPr/>
          </p:nvSpPr>
          <p:spPr>
            <a:xfrm>
              <a:off x="2420401" y="1786745"/>
              <a:ext cx="128038" cy="46085"/>
            </a:xfrm>
            <a:custGeom>
              <a:avLst/>
              <a:gdLst>
                <a:gd name="connsiteX0" fmla="*/ 87874 w 128038"/>
                <a:gd name="connsiteY0" fmla="*/ 0 h 46085"/>
                <a:gd name="connsiteX1" fmla="*/ 105499 w 128038"/>
                <a:gd name="connsiteY1" fmla="*/ 0 h 46085"/>
                <a:gd name="connsiteX2" fmla="*/ 128039 w 128038"/>
                <a:gd name="connsiteY2" fmla="*/ 21786 h 46085"/>
                <a:gd name="connsiteX3" fmla="*/ 128039 w 128038"/>
                <a:gd name="connsiteY3" fmla="*/ 24232 h 46085"/>
                <a:gd name="connsiteX4" fmla="*/ 106756 w 128038"/>
                <a:gd name="connsiteY4" fmla="*/ 46086 h 46085"/>
                <a:gd name="connsiteX5" fmla="*/ 0 w 128038"/>
                <a:gd name="connsiteY5" fmla="*/ 46086 h 46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038" h="46085">
                  <a:moveTo>
                    <a:pt x="87874" y="0"/>
                  </a:moveTo>
                  <a:lnTo>
                    <a:pt x="105499" y="0"/>
                  </a:lnTo>
                  <a:cubicBezTo>
                    <a:pt x="113820" y="0"/>
                    <a:pt x="128039" y="9144"/>
                    <a:pt x="128039" y="21786"/>
                  </a:cubicBezTo>
                  <a:lnTo>
                    <a:pt x="128039" y="24232"/>
                  </a:lnTo>
                  <a:cubicBezTo>
                    <a:pt x="128039" y="36942"/>
                    <a:pt x="115077" y="46086"/>
                    <a:pt x="106756" y="46086"/>
                  </a:cubicBezTo>
                  <a:lnTo>
                    <a:pt x="0" y="46086"/>
                  </a:lnTo>
                </a:path>
              </a:pathLst>
            </a:custGeom>
            <a:noFill/>
            <a:ln w="12700" cap="flat">
              <a:solidFill>
                <a:srgbClr val="527FFF"/>
              </a:solidFill>
              <a:custDash>
                <a:ds d="300000" sp="450000"/>
              </a:custDash>
              <a:round/>
            </a:ln>
          </p:spPr>
          <p:txBody>
            <a:bodyPr rtlCol="0" anchor="ctr"/>
            <a:lstStyle/>
            <a:p>
              <a:pPr defTabSz="1097280"/>
              <a:endParaRPr lang="en-US" sz="1680">
                <a:solidFill>
                  <a:srgbClr val="FFFFFF"/>
                </a:solidFill>
                <a:latin typeface="Amazon Ember"/>
              </a:endParaRPr>
            </a:p>
          </p:txBody>
        </p:sp>
        <p:sp>
          <p:nvSpPr>
            <p:cNvPr id="219" name="Freeform: Shape 586">
              <a:extLst>
                <a:ext uri="{FF2B5EF4-FFF2-40B4-BE49-F238E27FC236}">
                  <a16:creationId xmlns:a16="http://schemas.microsoft.com/office/drawing/2014/main" id="{68C7E2B4-3DEA-3E49-B062-1E4BBE3A1166}"/>
                </a:ext>
              </a:extLst>
            </p:cNvPr>
            <p:cNvSpPr/>
            <p:nvPr/>
          </p:nvSpPr>
          <p:spPr>
            <a:xfrm>
              <a:off x="2494696" y="1779818"/>
              <a:ext cx="13716" cy="13716"/>
            </a:xfrm>
            <a:custGeom>
              <a:avLst/>
              <a:gdLst>
                <a:gd name="connsiteX0" fmla="*/ 13716 w 13716"/>
                <a:gd name="connsiteY0" fmla="*/ 6858 h 13716"/>
                <a:gd name="connsiteX1" fmla="*/ 6858 w 13716"/>
                <a:gd name="connsiteY1" fmla="*/ 13716 h 13716"/>
                <a:gd name="connsiteX2" fmla="*/ 0 w 13716"/>
                <a:gd name="connsiteY2" fmla="*/ 6858 h 13716"/>
                <a:gd name="connsiteX3" fmla="*/ 6858 w 13716"/>
                <a:gd name="connsiteY3" fmla="*/ 0 h 13716"/>
                <a:gd name="connsiteX4" fmla="*/ 13716 w 13716"/>
                <a:gd name="connsiteY4" fmla="*/ 6858 h 137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16" h="13716">
                  <a:moveTo>
                    <a:pt x="13716" y="6858"/>
                  </a:moveTo>
                  <a:cubicBezTo>
                    <a:pt x="13716" y="10646"/>
                    <a:pt x="10646" y="13716"/>
                    <a:pt x="6858" y="13716"/>
                  </a:cubicBezTo>
                  <a:cubicBezTo>
                    <a:pt x="3070" y="13716"/>
                    <a:pt x="0" y="10646"/>
                    <a:pt x="0" y="6858"/>
                  </a:cubicBezTo>
                  <a:cubicBezTo>
                    <a:pt x="0" y="3070"/>
                    <a:pt x="3070" y="0"/>
                    <a:pt x="6858" y="0"/>
                  </a:cubicBezTo>
                  <a:cubicBezTo>
                    <a:pt x="10646" y="0"/>
                    <a:pt x="13716" y="3070"/>
                    <a:pt x="13716" y="6858"/>
                  </a:cubicBezTo>
                  <a:close/>
                </a:path>
              </a:pathLst>
            </a:custGeom>
            <a:noFill/>
            <a:ln w="12700" cap="flat">
              <a:solidFill>
                <a:srgbClr val="527FFF"/>
              </a:solidFill>
              <a:prstDash val="solid"/>
              <a:round/>
            </a:ln>
          </p:spPr>
          <p:txBody>
            <a:bodyPr rtlCol="0" anchor="ctr"/>
            <a:lstStyle/>
            <a:p>
              <a:pPr defTabSz="1097280"/>
              <a:endParaRPr lang="en-US" sz="1680">
                <a:solidFill>
                  <a:srgbClr val="FFFFFF"/>
                </a:solidFill>
                <a:latin typeface="Amazon Ember"/>
              </a:endParaRPr>
            </a:p>
          </p:txBody>
        </p:sp>
      </p:grpSp>
      <p:grpSp>
        <p:nvGrpSpPr>
          <p:cNvPr id="220" name="Graphic 10">
            <a:extLst>
              <a:ext uri="{FF2B5EF4-FFF2-40B4-BE49-F238E27FC236}">
                <a16:creationId xmlns:a16="http://schemas.microsoft.com/office/drawing/2014/main" id="{8642DAAC-EE80-5F44-ADE2-750E52E3D280}"/>
              </a:ext>
            </a:extLst>
          </p:cNvPr>
          <p:cNvGrpSpPr/>
          <p:nvPr/>
        </p:nvGrpSpPr>
        <p:grpSpPr>
          <a:xfrm>
            <a:off x="9016725" y="2200091"/>
            <a:ext cx="1634163" cy="1665498"/>
            <a:chOff x="3324157" y="1619250"/>
            <a:chExt cx="457200" cy="457200"/>
          </a:xfrm>
        </p:grpSpPr>
        <p:sp>
          <p:nvSpPr>
            <p:cNvPr id="221" name="Freeform: Shape 613">
              <a:extLst>
                <a:ext uri="{FF2B5EF4-FFF2-40B4-BE49-F238E27FC236}">
                  <a16:creationId xmlns:a16="http://schemas.microsoft.com/office/drawing/2014/main" id="{43D0FE3E-0F14-164B-A433-32547C95E6F8}"/>
                </a:ext>
              </a:extLst>
            </p:cNvPr>
            <p:cNvSpPr/>
            <p:nvPr/>
          </p:nvSpPr>
          <p:spPr>
            <a:xfrm>
              <a:off x="3436010" y="1783842"/>
              <a:ext cx="234223" cy="128473"/>
            </a:xfrm>
            <a:custGeom>
              <a:avLst/>
              <a:gdLst>
                <a:gd name="connsiteX0" fmla="*/ 234224 w 234223"/>
                <a:gd name="connsiteY0" fmla="*/ 64259 h 128473"/>
                <a:gd name="connsiteX1" fmla="*/ 117112 w 234223"/>
                <a:gd name="connsiteY1" fmla="*/ 128473 h 128473"/>
                <a:gd name="connsiteX2" fmla="*/ 0 w 234223"/>
                <a:gd name="connsiteY2" fmla="*/ 64259 h 128473"/>
                <a:gd name="connsiteX3" fmla="*/ 117112 w 234223"/>
                <a:gd name="connsiteY3" fmla="*/ 0 h 128473"/>
                <a:gd name="connsiteX4" fmla="*/ 234224 w 234223"/>
                <a:gd name="connsiteY4" fmla="*/ 64259 h 128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4223" h="128473">
                  <a:moveTo>
                    <a:pt x="234224" y="64259"/>
                  </a:moveTo>
                  <a:cubicBezTo>
                    <a:pt x="234224" y="64259"/>
                    <a:pt x="181783" y="128473"/>
                    <a:pt x="117112" y="128473"/>
                  </a:cubicBezTo>
                  <a:cubicBezTo>
                    <a:pt x="52441" y="128473"/>
                    <a:pt x="0" y="64259"/>
                    <a:pt x="0" y="64259"/>
                  </a:cubicBezTo>
                  <a:cubicBezTo>
                    <a:pt x="0" y="64259"/>
                    <a:pt x="52418" y="0"/>
                    <a:pt x="117112" y="0"/>
                  </a:cubicBezTo>
                  <a:cubicBezTo>
                    <a:pt x="181806" y="0"/>
                    <a:pt x="234224" y="64259"/>
                    <a:pt x="234224" y="64259"/>
                  </a:cubicBezTo>
                  <a:close/>
                </a:path>
              </a:pathLst>
            </a:custGeom>
            <a:noFill/>
            <a:ln w="12700" cap="rnd">
              <a:solidFill>
                <a:srgbClr val="F1F2F2"/>
              </a:solidFill>
              <a:prstDash val="solid"/>
              <a:round/>
            </a:ln>
          </p:spPr>
          <p:txBody>
            <a:bodyPr rtlCol="0" anchor="ctr"/>
            <a:lstStyle/>
            <a:p>
              <a:pPr defTabSz="1097280"/>
              <a:endParaRPr lang="en-US" sz="1680">
                <a:solidFill>
                  <a:srgbClr val="FFFFFF"/>
                </a:solidFill>
                <a:latin typeface="Amazon Ember"/>
              </a:endParaRPr>
            </a:p>
          </p:txBody>
        </p:sp>
        <p:sp>
          <p:nvSpPr>
            <p:cNvPr id="222" name="Freeform: Shape 614">
              <a:extLst>
                <a:ext uri="{FF2B5EF4-FFF2-40B4-BE49-F238E27FC236}">
                  <a16:creationId xmlns:a16="http://schemas.microsoft.com/office/drawing/2014/main" id="{9A403081-543C-D243-8E56-3A0E2539EA15}"/>
                </a:ext>
              </a:extLst>
            </p:cNvPr>
            <p:cNvSpPr/>
            <p:nvPr/>
          </p:nvSpPr>
          <p:spPr>
            <a:xfrm>
              <a:off x="3488909" y="1783887"/>
              <a:ext cx="128427" cy="128427"/>
            </a:xfrm>
            <a:custGeom>
              <a:avLst/>
              <a:gdLst>
                <a:gd name="connsiteX0" fmla="*/ 128427 w 128427"/>
                <a:gd name="connsiteY0" fmla="*/ 64214 h 128427"/>
                <a:gd name="connsiteX1" fmla="*/ 64214 w 128427"/>
                <a:gd name="connsiteY1" fmla="*/ 128427 h 128427"/>
                <a:gd name="connsiteX2" fmla="*/ 0 w 128427"/>
                <a:gd name="connsiteY2" fmla="*/ 64214 h 128427"/>
                <a:gd name="connsiteX3" fmla="*/ 64214 w 128427"/>
                <a:gd name="connsiteY3" fmla="*/ 0 h 128427"/>
                <a:gd name="connsiteX4" fmla="*/ 128427 w 128427"/>
                <a:gd name="connsiteY4" fmla="*/ 64214 h 12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427" h="128427">
                  <a:moveTo>
                    <a:pt x="128427" y="64214"/>
                  </a:moveTo>
                  <a:cubicBezTo>
                    <a:pt x="128427" y="99678"/>
                    <a:pt x="99678" y="128427"/>
                    <a:pt x="64214" y="128427"/>
                  </a:cubicBezTo>
                  <a:cubicBezTo>
                    <a:pt x="28749" y="128427"/>
                    <a:pt x="0" y="99678"/>
                    <a:pt x="0" y="64214"/>
                  </a:cubicBezTo>
                  <a:cubicBezTo>
                    <a:pt x="0" y="28749"/>
                    <a:pt x="28749" y="0"/>
                    <a:pt x="64214" y="0"/>
                  </a:cubicBezTo>
                  <a:cubicBezTo>
                    <a:pt x="99678" y="0"/>
                    <a:pt x="128427" y="28749"/>
                    <a:pt x="128427" y="64214"/>
                  </a:cubicBezTo>
                  <a:close/>
                </a:path>
              </a:pathLst>
            </a:custGeom>
            <a:noFill/>
            <a:ln w="12700" cap="rnd">
              <a:solidFill>
                <a:srgbClr val="F1F2F2"/>
              </a:solidFill>
              <a:prstDash val="solid"/>
              <a:round/>
            </a:ln>
          </p:spPr>
          <p:txBody>
            <a:bodyPr rtlCol="0" anchor="ctr"/>
            <a:lstStyle/>
            <a:p>
              <a:pPr defTabSz="1097280"/>
              <a:endParaRPr lang="en-US" sz="1680">
                <a:solidFill>
                  <a:srgbClr val="FFFFFF"/>
                </a:solidFill>
                <a:latin typeface="Amazon Ember"/>
              </a:endParaRPr>
            </a:p>
          </p:txBody>
        </p:sp>
        <p:sp>
          <p:nvSpPr>
            <p:cNvPr id="223" name="Freeform: Shape 615">
              <a:extLst>
                <a:ext uri="{FF2B5EF4-FFF2-40B4-BE49-F238E27FC236}">
                  <a16:creationId xmlns:a16="http://schemas.microsoft.com/office/drawing/2014/main" id="{F02DA7C3-BE60-F846-B825-A0B24A753E98}"/>
                </a:ext>
              </a:extLst>
            </p:cNvPr>
            <p:cNvSpPr/>
            <p:nvPr/>
          </p:nvSpPr>
          <p:spPr>
            <a:xfrm>
              <a:off x="3526673" y="1825424"/>
              <a:ext cx="7543" cy="2286"/>
            </a:xfrm>
            <a:custGeom>
              <a:avLst/>
              <a:gdLst>
                <a:gd name="connsiteX0" fmla="*/ 7544 w 7543"/>
                <a:gd name="connsiteY0" fmla="*/ 0 h 2286"/>
                <a:gd name="connsiteX1" fmla="*/ 0 w 7543"/>
                <a:gd name="connsiteY1" fmla="*/ 0 h 2286"/>
              </a:gdLst>
              <a:ahLst/>
              <a:cxnLst>
                <a:cxn ang="0">
                  <a:pos x="connsiteX0" y="connsiteY0"/>
                </a:cxn>
                <a:cxn ang="0">
                  <a:pos x="connsiteX1" y="connsiteY1"/>
                </a:cxn>
              </a:cxnLst>
              <a:rect l="l" t="t" r="r" b="b"/>
              <a:pathLst>
                <a:path w="7543" h="2286">
                  <a:moveTo>
                    <a:pt x="7544" y="0"/>
                  </a:moveTo>
                  <a:lnTo>
                    <a:pt x="0" y="0"/>
                  </a:lnTo>
                </a:path>
              </a:pathLst>
            </a:custGeom>
            <a:ln w="12700" cap="rnd">
              <a:solidFill>
                <a:srgbClr val="F1F2F2"/>
              </a:solidFill>
              <a:prstDash val="solid"/>
              <a:round/>
            </a:ln>
          </p:spPr>
          <p:txBody>
            <a:bodyPr rtlCol="0" anchor="ctr"/>
            <a:lstStyle/>
            <a:p>
              <a:pPr defTabSz="1097280"/>
              <a:endParaRPr lang="en-US" sz="1680">
                <a:solidFill>
                  <a:srgbClr val="FFFFFF"/>
                </a:solidFill>
                <a:latin typeface="Amazon Ember"/>
              </a:endParaRPr>
            </a:p>
          </p:txBody>
        </p:sp>
        <p:sp>
          <p:nvSpPr>
            <p:cNvPr id="224" name="Freeform: Shape 616">
              <a:extLst>
                <a:ext uri="{FF2B5EF4-FFF2-40B4-BE49-F238E27FC236}">
                  <a16:creationId xmlns:a16="http://schemas.microsoft.com/office/drawing/2014/main" id="{1D1C7646-FE36-9049-BCF5-B1CDA6AF32DC}"/>
                </a:ext>
              </a:extLst>
            </p:cNvPr>
            <p:cNvSpPr/>
            <p:nvPr/>
          </p:nvSpPr>
          <p:spPr>
            <a:xfrm>
              <a:off x="3526673" y="1821652"/>
              <a:ext cx="52875" cy="52898"/>
            </a:xfrm>
            <a:custGeom>
              <a:avLst/>
              <a:gdLst>
                <a:gd name="connsiteX0" fmla="*/ 26449 w 52875"/>
                <a:gd name="connsiteY0" fmla="*/ 52898 h 52898"/>
                <a:gd name="connsiteX1" fmla="*/ 0 w 52875"/>
                <a:gd name="connsiteY1" fmla="*/ 26449 h 52898"/>
                <a:gd name="connsiteX2" fmla="*/ 0 w 52875"/>
                <a:gd name="connsiteY2" fmla="*/ 22677 h 52898"/>
                <a:gd name="connsiteX3" fmla="*/ 22654 w 52875"/>
                <a:gd name="connsiteY3" fmla="*/ 0 h 52898"/>
                <a:gd name="connsiteX4" fmla="*/ 26449 w 52875"/>
                <a:gd name="connsiteY4" fmla="*/ 0 h 52898"/>
                <a:gd name="connsiteX5" fmla="*/ 52875 w 52875"/>
                <a:gd name="connsiteY5" fmla="*/ 26426 h 52898"/>
                <a:gd name="connsiteX6" fmla="*/ 52875 w 52875"/>
                <a:gd name="connsiteY6" fmla="*/ 26449 h 52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875" h="52898">
                  <a:moveTo>
                    <a:pt x="26449" y="52898"/>
                  </a:moveTo>
                  <a:cubicBezTo>
                    <a:pt x="11842" y="52898"/>
                    <a:pt x="0" y="41057"/>
                    <a:pt x="0" y="26449"/>
                  </a:cubicBezTo>
                  <a:lnTo>
                    <a:pt x="0" y="22677"/>
                  </a:lnTo>
                  <a:cubicBezTo>
                    <a:pt x="12515" y="22665"/>
                    <a:pt x="22654" y="12515"/>
                    <a:pt x="22654" y="0"/>
                  </a:cubicBezTo>
                  <a:lnTo>
                    <a:pt x="26449" y="0"/>
                  </a:lnTo>
                  <a:cubicBezTo>
                    <a:pt x="41043" y="0"/>
                    <a:pt x="52875" y="11831"/>
                    <a:pt x="52875" y="26426"/>
                  </a:cubicBezTo>
                  <a:cubicBezTo>
                    <a:pt x="52875" y="26433"/>
                    <a:pt x="52875" y="26442"/>
                    <a:pt x="52875" y="26449"/>
                  </a:cubicBezTo>
                </a:path>
              </a:pathLst>
            </a:custGeom>
            <a:noFill/>
            <a:ln w="12700" cap="rnd">
              <a:solidFill>
                <a:srgbClr val="F1F2F2"/>
              </a:solidFill>
              <a:prstDash val="solid"/>
              <a:miter/>
            </a:ln>
          </p:spPr>
          <p:txBody>
            <a:bodyPr rtlCol="0" anchor="ctr"/>
            <a:lstStyle/>
            <a:p>
              <a:pPr defTabSz="1097280"/>
              <a:endParaRPr lang="en-US" sz="1680">
                <a:solidFill>
                  <a:srgbClr val="FFFFFF"/>
                </a:solidFill>
                <a:latin typeface="Amazon Ember"/>
              </a:endParaRPr>
            </a:p>
          </p:txBody>
        </p:sp>
        <p:sp>
          <p:nvSpPr>
            <p:cNvPr id="225" name="Freeform: Shape 617">
              <a:extLst>
                <a:ext uri="{FF2B5EF4-FFF2-40B4-BE49-F238E27FC236}">
                  <a16:creationId xmlns:a16="http://schemas.microsoft.com/office/drawing/2014/main" id="{D86C664A-11C5-ED45-ABAD-4E5ABCF38BEE}"/>
                </a:ext>
              </a:extLst>
            </p:cNvPr>
            <p:cNvSpPr/>
            <p:nvPr/>
          </p:nvSpPr>
          <p:spPr>
            <a:xfrm>
              <a:off x="3556894" y="1851873"/>
              <a:ext cx="22677" cy="22677"/>
            </a:xfrm>
            <a:custGeom>
              <a:avLst/>
              <a:gdLst>
                <a:gd name="connsiteX0" fmla="*/ 22677 w 22677"/>
                <a:gd name="connsiteY0" fmla="*/ 11339 h 22677"/>
                <a:gd name="connsiteX1" fmla="*/ 11339 w 22677"/>
                <a:gd name="connsiteY1" fmla="*/ 22677 h 22677"/>
                <a:gd name="connsiteX2" fmla="*/ 0 w 22677"/>
                <a:gd name="connsiteY2" fmla="*/ 11339 h 22677"/>
                <a:gd name="connsiteX3" fmla="*/ 11339 w 22677"/>
                <a:gd name="connsiteY3" fmla="*/ 0 h 22677"/>
                <a:gd name="connsiteX4" fmla="*/ 22677 w 22677"/>
                <a:gd name="connsiteY4" fmla="*/ 11339 h 22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77" h="22677">
                  <a:moveTo>
                    <a:pt x="22677" y="11339"/>
                  </a:moveTo>
                  <a:cubicBezTo>
                    <a:pt x="22677" y="17601"/>
                    <a:pt x="17601" y="22677"/>
                    <a:pt x="11339" y="22677"/>
                  </a:cubicBezTo>
                  <a:cubicBezTo>
                    <a:pt x="5076" y="22677"/>
                    <a:pt x="0" y="17601"/>
                    <a:pt x="0" y="11339"/>
                  </a:cubicBezTo>
                  <a:cubicBezTo>
                    <a:pt x="0" y="5076"/>
                    <a:pt x="5076" y="0"/>
                    <a:pt x="11339" y="0"/>
                  </a:cubicBezTo>
                  <a:cubicBezTo>
                    <a:pt x="17601" y="0"/>
                    <a:pt x="22677" y="5076"/>
                    <a:pt x="22677" y="11339"/>
                  </a:cubicBezTo>
                  <a:close/>
                </a:path>
              </a:pathLst>
            </a:custGeom>
            <a:noFill/>
            <a:ln w="12700" cap="flat">
              <a:solidFill>
                <a:srgbClr val="527FFF"/>
              </a:solidFill>
              <a:prstDash val="solid"/>
              <a:round/>
            </a:ln>
          </p:spPr>
          <p:txBody>
            <a:bodyPr rtlCol="0" anchor="ctr"/>
            <a:lstStyle/>
            <a:p>
              <a:pPr defTabSz="1097280"/>
              <a:endParaRPr lang="en-US" sz="1680">
                <a:solidFill>
                  <a:srgbClr val="FFFFFF"/>
                </a:solidFill>
                <a:latin typeface="Amazon Ember"/>
              </a:endParaRPr>
            </a:p>
          </p:txBody>
        </p:sp>
        <p:sp>
          <p:nvSpPr>
            <p:cNvPr id="226" name="Freeform: Shape 618">
              <a:extLst>
                <a:ext uri="{FF2B5EF4-FFF2-40B4-BE49-F238E27FC236}">
                  <a16:creationId xmlns:a16="http://schemas.microsoft.com/office/drawing/2014/main" id="{81AFD553-DABE-B140-8498-38AA4DFACF94}"/>
                </a:ext>
              </a:extLst>
            </p:cNvPr>
            <p:cNvSpPr/>
            <p:nvPr/>
          </p:nvSpPr>
          <p:spPr>
            <a:xfrm>
              <a:off x="3432216" y="1753666"/>
              <a:ext cx="75575" cy="22654"/>
            </a:xfrm>
            <a:custGeom>
              <a:avLst/>
              <a:gdLst>
                <a:gd name="connsiteX0" fmla="*/ 75575 w 75575"/>
                <a:gd name="connsiteY0" fmla="*/ 22654 h 22654"/>
                <a:gd name="connsiteX1" fmla="*/ 52898 w 75575"/>
                <a:gd name="connsiteY1" fmla="*/ 0 h 22654"/>
                <a:gd name="connsiteX2" fmla="*/ 0 w 75575"/>
                <a:gd name="connsiteY2" fmla="*/ 0 h 22654"/>
              </a:gdLst>
              <a:ahLst/>
              <a:cxnLst>
                <a:cxn ang="0">
                  <a:pos x="connsiteX0" y="connsiteY0"/>
                </a:cxn>
                <a:cxn ang="0">
                  <a:pos x="connsiteX1" y="connsiteY1"/>
                </a:cxn>
                <a:cxn ang="0">
                  <a:pos x="connsiteX2" y="connsiteY2"/>
                </a:cxn>
              </a:cxnLst>
              <a:rect l="l" t="t" r="r" b="b"/>
              <a:pathLst>
                <a:path w="75575" h="22654">
                  <a:moveTo>
                    <a:pt x="75575" y="22654"/>
                  </a:moveTo>
                  <a:lnTo>
                    <a:pt x="52898" y="0"/>
                  </a:lnTo>
                  <a:lnTo>
                    <a:pt x="0" y="0"/>
                  </a:lnTo>
                </a:path>
              </a:pathLst>
            </a:custGeom>
            <a:noFill/>
            <a:ln w="12700" cap="rnd">
              <a:solidFill>
                <a:srgbClr val="F1F2F2"/>
              </a:solidFill>
              <a:prstDash val="solid"/>
              <a:miter/>
            </a:ln>
          </p:spPr>
          <p:txBody>
            <a:bodyPr rtlCol="0" anchor="ctr"/>
            <a:lstStyle/>
            <a:p>
              <a:pPr defTabSz="1097280"/>
              <a:endParaRPr lang="en-US" sz="1680">
                <a:solidFill>
                  <a:srgbClr val="FFFFFF"/>
                </a:solidFill>
                <a:latin typeface="Amazon Ember"/>
              </a:endParaRPr>
            </a:p>
          </p:txBody>
        </p:sp>
        <p:sp>
          <p:nvSpPr>
            <p:cNvPr id="227" name="Freeform: Shape 619">
              <a:extLst>
                <a:ext uri="{FF2B5EF4-FFF2-40B4-BE49-F238E27FC236}">
                  <a16:creationId xmlns:a16="http://schemas.microsoft.com/office/drawing/2014/main" id="{EEA35C1F-7CF2-8A4F-9580-33D71423D124}"/>
                </a:ext>
              </a:extLst>
            </p:cNvPr>
            <p:cNvSpPr/>
            <p:nvPr/>
          </p:nvSpPr>
          <p:spPr>
            <a:xfrm>
              <a:off x="3598454" y="1919881"/>
              <a:ext cx="75552" cy="22654"/>
            </a:xfrm>
            <a:custGeom>
              <a:avLst/>
              <a:gdLst>
                <a:gd name="connsiteX0" fmla="*/ 0 w 75552"/>
                <a:gd name="connsiteY0" fmla="*/ 0 h 22654"/>
                <a:gd name="connsiteX1" fmla="*/ 22654 w 75552"/>
                <a:gd name="connsiteY1" fmla="*/ 22654 h 22654"/>
                <a:gd name="connsiteX2" fmla="*/ 75552 w 75552"/>
                <a:gd name="connsiteY2" fmla="*/ 22654 h 22654"/>
              </a:gdLst>
              <a:ahLst/>
              <a:cxnLst>
                <a:cxn ang="0">
                  <a:pos x="connsiteX0" y="connsiteY0"/>
                </a:cxn>
                <a:cxn ang="0">
                  <a:pos x="connsiteX1" y="connsiteY1"/>
                </a:cxn>
                <a:cxn ang="0">
                  <a:pos x="connsiteX2" y="connsiteY2"/>
                </a:cxn>
              </a:cxnLst>
              <a:rect l="l" t="t" r="r" b="b"/>
              <a:pathLst>
                <a:path w="75552" h="22654">
                  <a:moveTo>
                    <a:pt x="0" y="0"/>
                  </a:moveTo>
                  <a:lnTo>
                    <a:pt x="22654" y="22654"/>
                  </a:lnTo>
                  <a:lnTo>
                    <a:pt x="75552" y="22654"/>
                  </a:lnTo>
                </a:path>
              </a:pathLst>
            </a:custGeom>
            <a:noFill/>
            <a:ln w="12700" cap="rnd">
              <a:solidFill>
                <a:srgbClr val="F1F2F2"/>
              </a:solidFill>
              <a:prstDash val="solid"/>
              <a:miter/>
            </a:ln>
          </p:spPr>
          <p:txBody>
            <a:bodyPr rtlCol="0" anchor="ctr"/>
            <a:lstStyle/>
            <a:p>
              <a:pPr defTabSz="1097280"/>
              <a:endParaRPr lang="en-US" sz="1680">
                <a:solidFill>
                  <a:srgbClr val="FFFFFF"/>
                </a:solidFill>
                <a:latin typeface="Amazon Ember"/>
              </a:endParaRPr>
            </a:p>
          </p:txBody>
        </p:sp>
        <p:sp>
          <p:nvSpPr>
            <p:cNvPr id="228" name="Freeform: Shape 620">
              <a:extLst>
                <a:ext uri="{FF2B5EF4-FFF2-40B4-BE49-F238E27FC236}">
                  <a16:creationId xmlns:a16="http://schemas.microsoft.com/office/drawing/2014/main" id="{4D8FEE03-AC9A-BF43-ABC7-B81329CB60A0}"/>
                </a:ext>
              </a:extLst>
            </p:cNvPr>
            <p:cNvSpPr/>
            <p:nvPr/>
          </p:nvSpPr>
          <p:spPr>
            <a:xfrm>
              <a:off x="3397880" y="1737641"/>
              <a:ext cx="31592" cy="31592"/>
            </a:xfrm>
            <a:custGeom>
              <a:avLst/>
              <a:gdLst>
                <a:gd name="connsiteX0" fmla="*/ 31593 w 31592"/>
                <a:gd name="connsiteY0" fmla="*/ 15796 h 31592"/>
                <a:gd name="connsiteX1" fmla="*/ 15796 w 31592"/>
                <a:gd name="connsiteY1" fmla="*/ 31593 h 31592"/>
                <a:gd name="connsiteX2" fmla="*/ 0 w 31592"/>
                <a:gd name="connsiteY2" fmla="*/ 15796 h 31592"/>
                <a:gd name="connsiteX3" fmla="*/ 15796 w 31592"/>
                <a:gd name="connsiteY3" fmla="*/ 0 h 31592"/>
                <a:gd name="connsiteX4" fmla="*/ 31593 w 31592"/>
                <a:gd name="connsiteY4" fmla="*/ 15796 h 315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92" h="31592">
                  <a:moveTo>
                    <a:pt x="31593" y="15796"/>
                  </a:moveTo>
                  <a:cubicBezTo>
                    <a:pt x="31593" y="24520"/>
                    <a:pt x="24520" y="31593"/>
                    <a:pt x="15796" y="31593"/>
                  </a:cubicBezTo>
                  <a:cubicBezTo>
                    <a:pt x="7072" y="31593"/>
                    <a:pt x="0" y="24520"/>
                    <a:pt x="0" y="15796"/>
                  </a:cubicBezTo>
                  <a:cubicBezTo>
                    <a:pt x="0" y="7072"/>
                    <a:pt x="7072" y="0"/>
                    <a:pt x="15796" y="0"/>
                  </a:cubicBezTo>
                  <a:cubicBezTo>
                    <a:pt x="24520" y="0"/>
                    <a:pt x="31593" y="7072"/>
                    <a:pt x="31593" y="15796"/>
                  </a:cubicBezTo>
                  <a:close/>
                </a:path>
              </a:pathLst>
            </a:custGeom>
            <a:noFill/>
            <a:ln w="12700" cap="flat">
              <a:solidFill>
                <a:srgbClr val="527FFF"/>
              </a:solidFill>
              <a:prstDash val="solid"/>
              <a:round/>
            </a:ln>
          </p:spPr>
          <p:txBody>
            <a:bodyPr rtlCol="0" anchor="ctr"/>
            <a:lstStyle/>
            <a:p>
              <a:pPr defTabSz="1097280"/>
              <a:endParaRPr lang="en-US" sz="1680">
                <a:solidFill>
                  <a:srgbClr val="FFFFFF"/>
                </a:solidFill>
                <a:latin typeface="Amazon Ember"/>
              </a:endParaRPr>
            </a:p>
          </p:txBody>
        </p:sp>
        <p:sp>
          <p:nvSpPr>
            <p:cNvPr id="229" name="Freeform: Shape 621">
              <a:extLst>
                <a:ext uri="{FF2B5EF4-FFF2-40B4-BE49-F238E27FC236}">
                  <a16:creationId xmlns:a16="http://schemas.microsoft.com/office/drawing/2014/main" id="{AF3D81A3-170D-454B-BD4D-F697153A9AB1}"/>
                </a:ext>
              </a:extLst>
            </p:cNvPr>
            <p:cNvSpPr/>
            <p:nvPr/>
          </p:nvSpPr>
          <p:spPr>
            <a:xfrm>
              <a:off x="3676909" y="1927905"/>
              <a:ext cx="31592" cy="31592"/>
            </a:xfrm>
            <a:custGeom>
              <a:avLst/>
              <a:gdLst>
                <a:gd name="connsiteX0" fmla="*/ 31593 w 31592"/>
                <a:gd name="connsiteY0" fmla="*/ 15796 h 31592"/>
                <a:gd name="connsiteX1" fmla="*/ 15796 w 31592"/>
                <a:gd name="connsiteY1" fmla="*/ 31593 h 31592"/>
                <a:gd name="connsiteX2" fmla="*/ 0 w 31592"/>
                <a:gd name="connsiteY2" fmla="*/ 15796 h 31592"/>
                <a:gd name="connsiteX3" fmla="*/ 15796 w 31592"/>
                <a:gd name="connsiteY3" fmla="*/ 0 h 31592"/>
                <a:gd name="connsiteX4" fmla="*/ 31593 w 31592"/>
                <a:gd name="connsiteY4" fmla="*/ 15796 h 315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92" h="31592">
                  <a:moveTo>
                    <a:pt x="31593" y="15796"/>
                  </a:moveTo>
                  <a:cubicBezTo>
                    <a:pt x="31593" y="24520"/>
                    <a:pt x="24520" y="31593"/>
                    <a:pt x="15796" y="31593"/>
                  </a:cubicBezTo>
                  <a:cubicBezTo>
                    <a:pt x="7072" y="31593"/>
                    <a:pt x="0" y="24520"/>
                    <a:pt x="0" y="15796"/>
                  </a:cubicBezTo>
                  <a:cubicBezTo>
                    <a:pt x="0" y="7072"/>
                    <a:pt x="7072" y="0"/>
                    <a:pt x="15796" y="0"/>
                  </a:cubicBezTo>
                  <a:cubicBezTo>
                    <a:pt x="24520" y="0"/>
                    <a:pt x="31593" y="7072"/>
                    <a:pt x="31593" y="15796"/>
                  </a:cubicBezTo>
                  <a:close/>
                </a:path>
              </a:pathLst>
            </a:custGeom>
            <a:noFill/>
            <a:ln w="12700" cap="flat">
              <a:solidFill>
                <a:srgbClr val="527FFF"/>
              </a:solidFill>
              <a:prstDash val="solid"/>
              <a:round/>
            </a:ln>
          </p:spPr>
          <p:txBody>
            <a:bodyPr rtlCol="0" anchor="ctr"/>
            <a:lstStyle/>
            <a:p>
              <a:pPr defTabSz="1097280"/>
              <a:endParaRPr lang="en-US" sz="1680">
                <a:solidFill>
                  <a:srgbClr val="FFFFFF"/>
                </a:solidFill>
                <a:latin typeface="Amazon Ember"/>
              </a:endParaRPr>
            </a:p>
          </p:txBody>
        </p:sp>
        <p:sp>
          <p:nvSpPr>
            <p:cNvPr id="230" name="Freeform: Shape 622">
              <a:extLst>
                <a:ext uri="{FF2B5EF4-FFF2-40B4-BE49-F238E27FC236}">
                  <a16:creationId xmlns:a16="http://schemas.microsoft.com/office/drawing/2014/main" id="{EF25C3E0-BB52-DB43-9235-4B68B8A5A0E3}"/>
                </a:ext>
              </a:extLst>
            </p:cNvPr>
            <p:cNvSpPr/>
            <p:nvPr/>
          </p:nvSpPr>
          <p:spPr>
            <a:xfrm>
              <a:off x="3383304" y="1776481"/>
              <a:ext cx="287318" cy="240466"/>
            </a:xfrm>
            <a:custGeom>
              <a:avLst/>
              <a:gdLst>
                <a:gd name="connsiteX0" fmla="*/ 287319 w 287318"/>
                <a:gd name="connsiteY0" fmla="*/ 192367 h 240466"/>
                <a:gd name="connsiteX1" fmla="*/ 48103 w 287318"/>
                <a:gd name="connsiteY1" fmla="*/ 189452 h 240466"/>
                <a:gd name="connsiteX2" fmla="*/ 15765 w 287318"/>
                <a:gd name="connsiteY2" fmla="*/ 0 h 240466"/>
              </a:gdLst>
              <a:ahLst/>
              <a:cxnLst>
                <a:cxn ang="0">
                  <a:pos x="connsiteX0" y="connsiteY0"/>
                </a:cxn>
                <a:cxn ang="0">
                  <a:pos x="connsiteX1" y="connsiteY1"/>
                </a:cxn>
                <a:cxn ang="0">
                  <a:pos x="connsiteX2" y="connsiteY2"/>
                </a:cxn>
              </a:cxnLst>
              <a:rect l="l" t="t" r="r" b="b"/>
              <a:pathLst>
                <a:path w="287318" h="240466">
                  <a:moveTo>
                    <a:pt x="287319" y="192367"/>
                  </a:moveTo>
                  <a:cubicBezTo>
                    <a:pt x="220456" y="257621"/>
                    <a:pt x="113356" y="256315"/>
                    <a:pt x="48103" y="189452"/>
                  </a:cubicBezTo>
                  <a:cubicBezTo>
                    <a:pt x="-987" y="139151"/>
                    <a:pt x="-13859" y="63736"/>
                    <a:pt x="15765" y="0"/>
                  </a:cubicBezTo>
                </a:path>
              </a:pathLst>
            </a:custGeom>
            <a:noFill/>
            <a:ln w="12700" cap="flat">
              <a:solidFill>
                <a:srgbClr val="F1F2F2"/>
              </a:solidFill>
              <a:custDash>
                <a:ds d="300000" sp="450000"/>
              </a:custDash>
              <a:round/>
            </a:ln>
          </p:spPr>
          <p:txBody>
            <a:bodyPr rtlCol="0" anchor="ctr"/>
            <a:lstStyle/>
            <a:p>
              <a:pPr defTabSz="1097280"/>
              <a:endParaRPr lang="en-US" sz="1680">
                <a:solidFill>
                  <a:srgbClr val="FFFFFF"/>
                </a:solidFill>
                <a:latin typeface="Amazon Ember"/>
              </a:endParaRPr>
            </a:p>
          </p:txBody>
        </p:sp>
        <p:sp>
          <p:nvSpPr>
            <p:cNvPr id="231" name="Freeform: Shape 623">
              <a:extLst>
                <a:ext uri="{FF2B5EF4-FFF2-40B4-BE49-F238E27FC236}">
                  <a16:creationId xmlns:a16="http://schemas.microsoft.com/office/drawing/2014/main" id="{D6FC99F3-EF3E-574E-8F21-2CBFDAB93A9E}"/>
                </a:ext>
              </a:extLst>
            </p:cNvPr>
            <p:cNvSpPr/>
            <p:nvPr/>
          </p:nvSpPr>
          <p:spPr>
            <a:xfrm>
              <a:off x="3434890" y="1678601"/>
              <a:ext cx="287451" cy="246972"/>
            </a:xfrm>
            <a:custGeom>
              <a:avLst/>
              <a:gdLst>
                <a:gd name="connsiteX0" fmla="*/ 0 w 287451"/>
                <a:gd name="connsiteY0" fmla="*/ 48228 h 246972"/>
                <a:gd name="connsiteX1" fmla="*/ 239218 w 287451"/>
                <a:gd name="connsiteY1" fmla="*/ 50881 h 246972"/>
                <a:gd name="connsiteX2" fmla="*/ 268491 w 287451"/>
                <a:gd name="connsiteY2" fmla="*/ 246973 h 246972"/>
              </a:gdLst>
              <a:ahLst/>
              <a:cxnLst>
                <a:cxn ang="0">
                  <a:pos x="connsiteX0" y="connsiteY0"/>
                </a:cxn>
                <a:cxn ang="0">
                  <a:pos x="connsiteX1" y="connsiteY1"/>
                </a:cxn>
                <a:cxn ang="0">
                  <a:pos x="connsiteX2" y="connsiteY2"/>
                </a:cxn>
              </a:cxnLst>
              <a:rect l="l" t="t" r="r" b="b"/>
              <a:pathLst>
                <a:path w="287451" h="246972">
                  <a:moveTo>
                    <a:pt x="0" y="48228"/>
                  </a:moveTo>
                  <a:cubicBezTo>
                    <a:pt x="66791" y="-17098"/>
                    <a:pt x="173894" y="-15910"/>
                    <a:pt x="239218" y="50881"/>
                  </a:cubicBezTo>
                  <a:cubicBezTo>
                    <a:pt x="290272" y="103078"/>
                    <a:pt x="302074" y="182142"/>
                    <a:pt x="268491" y="246973"/>
                  </a:cubicBezTo>
                </a:path>
              </a:pathLst>
            </a:custGeom>
            <a:noFill/>
            <a:ln w="12700" cap="flat">
              <a:solidFill>
                <a:srgbClr val="F1F2F2"/>
              </a:solidFill>
              <a:custDash>
                <a:ds d="300000" sp="450000"/>
              </a:custDash>
              <a:round/>
            </a:ln>
          </p:spPr>
          <p:txBody>
            <a:bodyPr rtlCol="0" anchor="ctr"/>
            <a:lstStyle/>
            <a:p>
              <a:pPr defTabSz="1097280"/>
              <a:endParaRPr lang="en-US" sz="1680">
                <a:solidFill>
                  <a:srgbClr val="FFFFFF"/>
                </a:solidFill>
                <a:latin typeface="Amazon Ember"/>
              </a:endParaRPr>
            </a:p>
          </p:txBody>
        </p:sp>
      </p:grpSp>
      <p:grpSp>
        <p:nvGrpSpPr>
          <p:cNvPr id="232" name="Graphic 14">
            <a:extLst>
              <a:ext uri="{FF2B5EF4-FFF2-40B4-BE49-F238E27FC236}">
                <a16:creationId xmlns:a16="http://schemas.microsoft.com/office/drawing/2014/main" id="{DB9410A7-330E-6746-A9CA-D21F04365A91}"/>
              </a:ext>
            </a:extLst>
          </p:cNvPr>
          <p:cNvGrpSpPr/>
          <p:nvPr/>
        </p:nvGrpSpPr>
        <p:grpSpPr>
          <a:xfrm>
            <a:off x="5240325" y="4667513"/>
            <a:ext cx="1340250" cy="1425432"/>
            <a:chOff x="4525595" y="1619250"/>
            <a:chExt cx="457200" cy="457200"/>
          </a:xfrm>
        </p:grpSpPr>
        <p:sp>
          <p:nvSpPr>
            <p:cNvPr id="233" name="Freeform: Shape 647">
              <a:extLst>
                <a:ext uri="{FF2B5EF4-FFF2-40B4-BE49-F238E27FC236}">
                  <a16:creationId xmlns:a16="http://schemas.microsoft.com/office/drawing/2014/main" id="{329CEB5C-28AA-FA43-9B3A-B5E879C28B9A}"/>
                </a:ext>
              </a:extLst>
            </p:cNvPr>
            <p:cNvSpPr/>
            <p:nvPr/>
          </p:nvSpPr>
          <p:spPr>
            <a:xfrm>
              <a:off x="4666984" y="1721068"/>
              <a:ext cx="171038" cy="56532"/>
            </a:xfrm>
            <a:custGeom>
              <a:avLst/>
              <a:gdLst>
                <a:gd name="connsiteX0" fmla="*/ 171039 w 171038"/>
                <a:gd name="connsiteY0" fmla="*/ 29901 h 56532"/>
                <a:gd name="connsiteX1" fmla="*/ 85519 w 171038"/>
                <a:gd name="connsiteY1" fmla="*/ 56533 h 56532"/>
                <a:gd name="connsiteX2" fmla="*/ 0 w 171038"/>
                <a:gd name="connsiteY2" fmla="*/ 29901 h 56532"/>
                <a:gd name="connsiteX3" fmla="*/ 85519 w 171038"/>
                <a:gd name="connsiteY3" fmla="*/ 0 h 56532"/>
                <a:gd name="connsiteX4" fmla="*/ 171039 w 171038"/>
                <a:gd name="connsiteY4" fmla="*/ 29901 h 565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038" h="56532">
                  <a:moveTo>
                    <a:pt x="171039" y="29901"/>
                  </a:moveTo>
                  <a:cubicBezTo>
                    <a:pt x="171039" y="44600"/>
                    <a:pt x="135034" y="56533"/>
                    <a:pt x="85519" y="56533"/>
                  </a:cubicBezTo>
                  <a:cubicBezTo>
                    <a:pt x="36005" y="56533"/>
                    <a:pt x="0" y="44600"/>
                    <a:pt x="0" y="29901"/>
                  </a:cubicBezTo>
                  <a:cubicBezTo>
                    <a:pt x="0" y="15202"/>
                    <a:pt x="36005" y="0"/>
                    <a:pt x="85519" y="0"/>
                  </a:cubicBezTo>
                  <a:cubicBezTo>
                    <a:pt x="135034" y="0"/>
                    <a:pt x="171039" y="15179"/>
                    <a:pt x="171039" y="29901"/>
                  </a:cubicBezTo>
                  <a:close/>
                </a:path>
              </a:pathLst>
            </a:custGeom>
            <a:noFill/>
            <a:ln w="12700" cap="flat">
              <a:solidFill>
                <a:srgbClr val="F1F2F2"/>
              </a:solidFill>
              <a:prstDash val="solid"/>
              <a:round/>
            </a:ln>
          </p:spPr>
          <p:txBody>
            <a:bodyPr rtlCol="0" anchor="ctr"/>
            <a:lstStyle/>
            <a:p>
              <a:pPr defTabSz="1097280"/>
              <a:endParaRPr lang="en-US" sz="1680">
                <a:solidFill>
                  <a:srgbClr val="FFFFFF"/>
                </a:solidFill>
                <a:latin typeface="Amazon Ember"/>
              </a:endParaRPr>
            </a:p>
          </p:txBody>
        </p:sp>
        <p:sp>
          <p:nvSpPr>
            <p:cNvPr id="234" name="Freeform: Shape 648">
              <a:extLst>
                <a:ext uri="{FF2B5EF4-FFF2-40B4-BE49-F238E27FC236}">
                  <a16:creationId xmlns:a16="http://schemas.microsoft.com/office/drawing/2014/main" id="{DBCDE3BF-325B-0740-876C-C314E9BF8AF9}"/>
                </a:ext>
              </a:extLst>
            </p:cNvPr>
            <p:cNvSpPr/>
            <p:nvPr/>
          </p:nvSpPr>
          <p:spPr>
            <a:xfrm>
              <a:off x="4666984" y="1803981"/>
              <a:ext cx="109842" cy="26631"/>
            </a:xfrm>
            <a:custGeom>
              <a:avLst/>
              <a:gdLst>
                <a:gd name="connsiteX0" fmla="*/ 0 w 109842"/>
                <a:gd name="connsiteY0" fmla="*/ 0 h 26631"/>
                <a:gd name="connsiteX1" fmla="*/ 85519 w 109842"/>
                <a:gd name="connsiteY1" fmla="*/ 26632 h 26631"/>
                <a:gd name="connsiteX2" fmla="*/ 109842 w 109842"/>
                <a:gd name="connsiteY2" fmla="*/ 26632 h 26631"/>
              </a:gdLst>
              <a:ahLst/>
              <a:cxnLst>
                <a:cxn ang="0">
                  <a:pos x="connsiteX0" y="connsiteY0"/>
                </a:cxn>
                <a:cxn ang="0">
                  <a:pos x="connsiteX1" y="connsiteY1"/>
                </a:cxn>
                <a:cxn ang="0">
                  <a:pos x="connsiteX2" y="connsiteY2"/>
                </a:cxn>
              </a:cxnLst>
              <a:rect l="l" t="t" r="r" b="b"/>
              <a:pathLst>
                <a:path w="109842" h="26631">
                  <a:moveTo>
                    <a:pt x="0" y="0"/>
                  </a:moveTo>
                  <a:cubicBezTo>
                    <a:pt x="0" y="14722"/>
                    <a:pt x="36005" y="26632"/>
                    <a:pt x="85519" y="26632"/>
                  </a:cubicBezTo>
                  <a:lnTo>
                    <a:pt x="109842" y="26632"/>
                  </a:lnTo>
                </a:path>
              </a:pathLst>
            </a:custGeom>
            <a:noFill/>
            <a:ln w="12700" cap="flat">
              <a:solidFill>
                <a:srgbClr val="F1F2F2"/>
              </a:solidFill>
              <a:prstDash val="solid"/>
              <a:round/>
            </a:ln>
          </p:spPr>
          <p:txBody>
            <a:bodyPr rtlCol="0" anchor="ctr"/>
            <a:lstStyle/>
            <a:p>
              <a:pPr defTabSz="1097280"/>
              <a:endParaRPr lang="en-US" sz="1680">
                <a:solidFill>
                  <a:srgbClr val="FFFFFF"/>
                </a:solidFill>
                <a:latin typeface="Amazon Ember"/>
              </a:endParaRPr>
            </a:p>
          </p:txBody>
        </p:sp>
        <p:sp>
          <p:nvSpPr>
            <p:cNvPr id="235" name="Freeform: Shape 649">
              <a:extLst>
                <a:ext uri="{FF2B5EF4-FFF2-40B4-BE49-F238E27FC236}">
                  <a16:creationId xmlns:a16="http://schemas.microsoft.com/office/drawing/2014/main" id="{99F96970-9DBE-E54C-AFF7-1F890131A67C}"/>
                </a:ext>
              </a:extLst>
            </p:cNvPr>
            <p:cNvSpPr/>
            <p:nvPr/>
          </p:nvSpPr>
          <p:spPr>
            <a:xfrm>
              <a:off x="4666984" y="1856468"/>
              <a:ext cx="106367" cy="26704"/>
            </a:xfrm>
            <a:custGeom>
              <a:avLst/>
              <a:gdLst>
                <a:gd name="connsiteX0" fmla="*/ 106368 w 106367"/>
                <a:gd name="connsiteY0" fmla="*/ 26632 h 26704"/>
                <a:gd name="connsiteX1" fmla="*/ 0 w 106367"/>
                <a:gd name="connsiteY1" fmla="*/ 0 h 26704"/>
              </a:gdLst>
              <a:ahLst/>
              <a:cxnLst>
                <a:cxn ang="0">
                  <a:pos x="connsiteX0" y="connsiteY0"/>
                </a:cxn>
                <a:cxn ang="0">
                  <a:pos x="connsiteX1" y="connsiteY1"/>
                </a:cxn>
              </a:cxnLst>
              <a:rect l="l" t="t" r="r" b="b"/>
              <a:pathLst>
                <a:path w="106367" h="26704">
                  <a:moveTo>
                    <a:pt x="106368" y="26632"/>
                  </a:moveTo>
                  <a:cubicBezTo>
                    <a:pt x="53195" y="27798"/>
                    <a:pt x="0" y="14699"/>
                    <a:pt x="0" y="0"/>
                  </a:cubicBezTo>
                </a:path>
              </a:pathLst>
            </a:custGeom>
            <a:noFill/>
            <a:ln w="12700" cap="flat">
              <a:solidFill>
                <a:srgbClr val="F1F2F2"/>
              </a:solidFill>
              <a:prstDash val="solid"/>
              <a:round/>
            </a:ln>
          </p:spPr>
          <p:txBody>
            <a:bodyPr rtlCol="0" anchor="ctr"/>
            <a:lstStyle/>
            <a:p>
              <a:pPr defTabSz="1097280"/>
              <a:endParaRPr lang="en-US" sz="1680">
                <a:solidFill>
                  <a:srgbClr val="FFFFFF"/>
                </a:solidFill>
                <a:latin typeface="Amazon Ember"/>
              </a:endParaRPr>
            </a:p>
          </p:txBody>
        </p:sp>
        <p:sp>
          <p:nvSpPr>
            <p:cNvPr id="236" name="Freeform: Shape 650">
              <a:extLst>
                <a:ext uri="{FF2B5EF4-FFF2-40B4-BE49-F238E27FC236}">
                  <a16:creationId xmlns:a16="http://schemas.microsoft.com/office/drawing/2014/main" id="{BDDC4A1E-A095-AD49-B8E9-11DC56DA757A}"/>
                </a:ext>
              </a:extLst>
            </p:cNvPr>
            <p:cNvSpPr/>
            <p:nvPr/>
          </p:nvSpPr>
          <p:spPr>
            <a:xfrm>
              <a:off x="4666984" y="1749323"/>
              <a:ext cx="2286" cy="156705"/>
            </a:xfrm>
            <a:custGeom>
              <a:avLst/>
              <a:gdLst>
                <a:gd name="connsiteX0" fmla="*/ 0 w 2286"/>
                <a:gd name="connsiteY0" fmla="*/ 0 h 156705"/>
                <a:gd name="connsiteX1" fmla="*/ 0 w 2286"/>
                <a:gd name="connsiteY1" fmla="*/ 156705 h 156705"/>
              </a:gdLst>
              <a:ahLst/>
              <a:cxnLst>
                <a:cxn ang="0">
                  <a:pos x="connsiteX0" y="connsiteY0"/>
                </a:cxn>
                <a:cxn ang="0">
                  <a:pos x="connsiteX1" y="connsiteY1"/>
                </a:cxn>
              </a:cxnLst>
              <a:rect l="l" t="t" r="r" b="b"/>
              <a:pathLst>
                <a:path w="2286" h="156705">
                  <a:moveTo>
                    <a:pt x="0" y="0"/>
                  </a:moveTo>
                  <a:lnTo>
                    <a:pt x="0" y="156705"/>
                  </a:lnTo>
                </a:path>
              </a:pathLst>
            </a:custGeom>
            <a:ln w="12700" cap="flat">
              <a:solidFill>
                <a:srgbClr val="F1F2F2"/>
              </a:solidFill>
              <a:prstDash val="solid"/>
              <a:round/>
            </a:ln>
          </p:spPr>
          <p:txBody>
            <a:bodyPr rtlCol="0" anchor="ctr"/>
            <a:lstStyle/>
            <a:p>
              <a:pPr defTabSz="1097280"/>
              <a:endParaRPr lang="en-US" sz="1680">
                <a:solidFill>
                  <a:srgbClr val="FFFFFF"/>
                </a:solidFill>
                <a:latin typeface="Amazon Ember"/>
              </a:endParaRPr>
            </a:p>
          </p:txBody>
        </p:sp>
        <p:sp>
          <p:nvSpPr>
            <p:cNvPr id="237" name="Freeform: Shape 651">
              <a:extLst>
                <a:ext uri="{FF2B5EF4-FFF2-40B4-BE49-F238E27FC236}">
                  <a16:creationId xmlns:a16="http://schemas.microsoft.com/office/drawing/2014/main" id="{33D5A62B-3639-0F48-BE06-7A4482C423A6}"/>
                </a:ext>
              </a:extLst>
            </p:cNvPr>
            <p:cNvSpPr/>
            <p:nvPr/>
          </p:nvSpPr>
          <p:spPr>
            <a:xfrm>
              <a:off x="4838022" y="1750969"/>
              <a:ext cx="2286" cy="36827"/>
            </a:xfrm>
            <a:custGeom>
              <a:avLst/>
              <a:gdLst>
                <a:gd name="connsiteX0" fmla="*/ 0 w 2286"/>
                <a:gd name="connsiteY0" fmla="*/ 0 h 36827"/>
                <a:gd name="connsiteX1" fmla="*/ 0 w 2286"/>
                <a:gd name="connsiteY1" fmla="*/ 36827 h 36827"/>
              </a:gdLst>
              <a:ahLst/>
              <a:cxnLst>
                <a:cxn ang="0">
                  <a:pos x="connsiteX0" y="connsiteY0"/>
                </a:cxn>
                <a:cxn ang="0">
                  <a:pos x="connsiteX1" y="connsiteY1"/>
                </a:cxn>
              </a:cxnLst>
              <a:rect l="l" t="t" r="r" b="b"/>
              <a:pathLst>
                <a:path w="2286" h="36827">
                  <a:moveTo>
                    <a:pt x="0" y="0"/>
                  </a:moveTo>
                  <a:lnTo>
                    <a:pt x="0" y="36827"/>
                  </a:lnTo>
                </a:path>
              </a:pathLst>
            </a:custGeom>
            <a:ln w="12700" cap="flat">
              <a:solidFill>
                <a:srgbClr val="F1F2F2"/>
              </a:solidFill>
              <a:prstDash val="solid"/>
              <a:round/>
            </a:ln>
          </p:spPr>
          <p:txBody>
            <a:bodyPr rtlCol="0" anchor="ctr"/>
            <a:lstStyle/>
            <a:p>
              <a:pPr defTabSz="1097280"/>
              <a:endParaRPr lang="en-US" sz="1680">
                <a:solidFill>
                  <a:srgbClr val="FFFFFF"/>
                </a:solidFill>
                <a:latin typeface="Amazon Ember"/>
              </a:endParaRPr>
            </a:p>
          </p:txBody>
        </p:sp>
        <p:sp>
          <p:nvSpPr>
            <p:cNvPr id="238" name="Freeform: Shape 652">
              <a:extLst>
                <a:ext uri="{FF2B5EF4-FFF2-40B4-BE49-F238E27FC236}">
                  <a16:creationId xmlns:a16="http://schemas.microsoft.com/office/drawing/2014/main" id="{D99A8EB9-32E2-C141-8DCE-E88505D6A1FE}"/>
                </a:ext>
              </a:extLst>
            </p:cNvPr>
            <p:cNvSpPr/>
            <p:nvPr/>
          </p:nvSpPr>
          <p:spPr>
            <a:xfrm>
              <a:off x="4666984" y="1905434"/>
              <a:ext cx="103761" cy="27117"/>
            </a:xfrm>
            <a:custGeom>
              <a:avLst/>
              <a:gdLst>
                <a:gd name="connsiteX0" fmla="*/ 103762 w 103761"/>
                <a:gd name="connsiteY0" fmla="*/ 26632 h 27117"/>
                <a:gd name="connsiteX1" fmla="*/ 0 w 103761"/>
                <a:gd name="connsiteY1" fmla="*/ 0 h 27117"/>
              </a:gdLst>
              <a:ahLst/>
              <a:cxnLst>
                <a:cxn ang="0">
                  <a:pos x="connsiteX0" y="connsiteY0"/>
                </a:cxn>
                <a:cxn ang="0">
                  <a:pos x="connsiteX1" y="connsiteY1"/>
                </a:cxn>
              </a:cxnLst>
              <a:rect l="l" t="t" r="r" b="b"/>
              <a:pathLst>
                <a:path w="103761" h="27117">
                  <a:moveTo>
                    <a:pt x="103762" y="26632"/>
                  </a:moveTo>
                  <a:cubicBezTo>
                    <a:pt x="43571" y="30061"/>
                    <a:pt x="0" y="14722"/>
                    <a:pt x="0" y="0"/>
                  </a:cubicBezTo>
                </a:path>
              </a:pathLst>
            </a:custGeom>
            <a:noFill/>
            <a:ln w="12700" cap="flat">
              <a:solidFill>
                <a:srgbClr val="F1F2F2"/>
              </a:solidFill>
              <a:prstDash val="solid"/>
              <a:round/>
            </a:ln>
          </p:spPr>
          <p:txBody>
            <a:bodyPr rtlCol="0" anchor="ctr"/>
            <a:lstStyle/>
            <a:p>
              <a:pPr defTabSz="1097280"/>
              <a:endParaRPr lang="en-US" sz="1680">
                <a:solidFill>
                  <a:srgbClr val="FFFFFF"/>
                </a:solidFill>
                <a:latin typeface="Amazon Ember"/>
              </a:endParaRPr>
            </a:p>
          </p:txBody>
        </p:sp>
        <p:sp>
          <p:nvSpPr>
            <p:cNvPr id="239" name="Freeform: Shape 653">
              <a:extLst>
                <a:ext uri="{FF2B5EF4-FFF2-40B4-BE49-F238E27FC236}">
                  <a16:creationId xmlns:a16="http://schemas.microsoft.com/office/drawing/2014/main" id="{D8A3DB76-7E60-3F45-94DE-22D579E2A884}"/>
                </a:ext>
              </a:extLst>
            </p:cNvPr>
            <p:cNvSpPr/>
            <p:nvPr/>
          </p:nvSpPr>
          <p:spPr>
            <a:xfrm>
              <a:off x="4795731" y="1804164"/>
              <a:ext cx="148658" cy="213420"/>
            </a:xfrm>
            <a:custGeom>
              <a:avLst/>
              <a:gdLst>
                <a:gd name="connsiteX0" fmla="*/ 0 w 148658"/>
                <a:gd name="connsiteY0" fmla="*/ 207592 h 213420"/>
                <a:gd name="connsiteX1" fmla="*/ 0 w 148658"/>
                <a:gd name="connsiteY1" fmla="*/ 5829 h 213420"/>
                <a:gd name="connsiteX2" fmla="*/ 5829 w 148658"/>
                <a:gd name="connsiteY2" fmla="*/ 0 h 213420"/>
                <a:gd name="connsiteX3" fmla="*/ 99030 w 148658"/>
                <a:gd name="connsiteY3" fmla="*/ 0 h 213420"/>
                <a:gd name="connsiteX4" fmla="*/ 148659 w 148658"/>
                <a:gd name="connsiteY4" fmla="*/ 49652 h 213420"/>
                <a:gd name="connsiteX5" fmla="*/ 148659 w 148658"/>
                <a:gd name="connsiteY5" fmla="*/ 207592 h 213420"/>
                <a:gd name="connsiteX6" fmla="*/ 142829 w 148658"/>
                <a:gd name="connsiteY6" fmla="*/ 213421 h 213420"/>
                <a:gd name="connsiteX7" fmla="*/ 5829 w 148658"/>
                <a:gd name="connsiteY7" fmla="*/ 213421 h 213420"/>
                <a:gd name="connsiteX8" fmla="*/ 0 w 148658"/>
                <a:gd name="connsiteY8" fmla="*/ 207592 h 213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8658" h="213420">
                  <a:moveTo>
                    <a:pt x="0" y="207592"/>
                  </a:moveTo>
                  <a:lnTo>
                    <a:pt x="0" y="5829"/>
                  </a:lnTo>
                  <a:cubicBezTo>
                    <a:pt x="0" y="2610"/>
                    <a:pt x="2611" y="0"/>
                    <a:pt x="5829" y="0"/>
                  </a:cubicBezTo>
                  <a:lnTo>
                    <a:pt x="99030" y="0"/>
                  </a:lnTo>
                  <a:lnTo>
                    <a:pt x="148659" y="49652"/>
                  </a:lnTo>
                  <a:lnTo>
                    <a:pt x="148659" y="207592"/>
                  </a:lnTo>
                  <a:cubicBezTo>
                    <a:pt x="148659" y="210810"/>
                    <a:pt x="146048" y="213421"/>
                    <a:pt x="142829" y="213421"/>
                  </a:cubicBezTo>
                  <a:lnTo>
                    <a:pt x="5829" y="213421"/>
                  </a:lnTo>
                  <a:cubicBezTo>
                    <a:pt x="2611" y="213421"/>
                    <a:pt x="0" y="210810"/>
                    <a:pt x="0" y="207592"/>
                  </a:cubicBezTo>
                  <a:close/>
                </a:path>
              </a:pathLst>
            </a:custGeom>
            <a:noFill/>
            <a:ln w="12700" cap="flat">
              <a:solidFill>
                <a:srgbClr val="F1F2F2"/>
              </a:solidFill>
              <a:prstDash val="solid"/>
              <a:round/>
            </a:ln>
          </p:spPr>
          <p:txBody>
            <a:bodyPr rtlCol="0" anchor="ctr"/>
            <a:lstStyle/>
            <a:p>
              <a:pPr defTabSz="1097280"/>
              <a:endParaRPr lang="en-US" sz="1680">
                <a:solidFill>
                  <a:srgbClr val="FFFFFF"/>
                </a:solidFill>
                <a:latin typeface="Amazon Ember"/>
              </a:endParaRPr>
            </a:p>
          </p:txBody>
        </p:sp>
        <p:sp>
          <p:nvSpPr>
            <p:cNvPr id="240" name="Freeform: Shape 654">
              <a:extLst>
                <a:ext uri="{FF2B5EF4-FFF2-40B4-BE49-F238E27FC236}">
                  <a16:creationId xmlns:a16="http://schemas.microsoft.com/office/drawing/2014/main" id="{EFCDCDE7-E98C-7D45-83B3-0F65DF456F60}"/>
                </a:ext>
              </a:extLst>
            </p:cNvPr>
            <p:cNvSpPr/>
            <p:nvPr/>
          </p:nvSpPr>
          <p:spPr>
            <a:xfrm>
              <a:off x="4894761" y="1804164"/>
              <a:ext cx="49629" cy="49651"/>
            </a:xfrm>
            <a:custGeom>
              <a:avLst/>
              <a:gdLst>
                <a:gd name="connsiteX0" fmla="*/ 0 w 49629"/>
                <a:gd name="connsiteY0" fmla="*/ 49652 h 49651"/>
                <a:gd name="connsiteX1" fmla="*/ 49629 w 49629"/>
                <a:gd name="connsiteY1" fmla="*/ 49652 h 49651"/>
                <a:gd name="connsiteX2" fmla="*/ 0 w 49629"/>
                <a:gd name="connsiteY2" fmla="*/ 0 h 49651"/>
                <a:gd name="connsiteX3" fmla="*/ 0 w 49629"/>
                <a:gd name="connsiteY3" fmla="*/ 49652 h 49651"/>
              </a:gdLst>
              <a:ahLst/>
              <a:cxnLst>
                <a:cxn ang="0">
                  <a:pos x="connsiteX0" y="connsiteY0"/>
                </a:cxn>
                <a:cxn ang="0">
                  <a:pos x="connsiteX1" y="connsiteY1"/>
                </a:cxn>
                <a:cxn ang="0">
                  <a:pos x="connsiteX2" y="connsiteY2"/>
                </a:cxn>
                <a:cxn ang="0">
                  <a:pos x="connsiteX3" y="connsiteY3"/>
                </a:cxn>
              </a:cxnLst>
              <a:rect l="l" t="t" r="r" b="b"/>
              <a:pathLst>
                <a:path w="49629" h="49651">
                  <a:moveTo>
                    <a:pt x="0" y="49652"/>
                  </a:moveTo>
                  <a:lnTo>
                    <a:pt x="49629" y="49652"/>
                  </a:lnTo>
                  <a:lnTo>
                    <a:pt x="0" y="0"/>
                  </a:lnTo>
                  <a:lnTo>
                    <a:pt x="0" y="49652"/>
                  </a:lnTo>
                  <a:close/>
                </a:path>
              </a:pathLst>
            </a:custGeom>
            <a:noFill/>
            <a:ln w="12700" cap="flat">
              <a:solidFill>
                <a:srgbClr val="F1F2F2"/>
              </a:solidFill>
              <a:prstDash val="solid"/>
              <a:round/>
            </a:ln>
          </p:spPr>
          <p:txBody>
            <a:bodyPr rtlCol="0" anchor="ctr"/>
            <a:lstStyle/>
            <a:p>
              <a:pPr defTabSz="1097280"/>
              <a:endParaRPr lang="en-US" sz="1680">
                <a:solidFill>
                  <a:srgbClr val="FFFFFF"/>
                </a:solidFill>
                <a:latin typeface="Amazon Ember"/>
              </a:endParaRPr>
            </a:p>
          </p:txBody>
        </p:sp>
        <p:sp>
          <p:nvSpPr>
            <p:cNvPr id="241" name="Freeform: Shape 655">
              <a:extLst>
                <a:ext uri="{FF2B5EF4-FFF2-40B4-BE49-F238E27FC236}">
                  <a16:creationId xmlns:a16="http://schemas.microsoft.com/office/drawing/2014/main" id="{C265B28C-2D01-A346-A887-0BB23A885C7B}"/>
                </a:ext>
              </a:extLst>
            </p:cNvPr>
            <p:cNvSpPr/>
            <p:nvPr/>
          </p:nvSpPr>
          <p:spPr>
            <a:xfrm>
              <a:off x="4817631" y="1893844"/>
              <a:ext cx="104973" cy="2286"/>
            </a:xfrm>
            <a:custGeom>
              <a:avLst/>
              <a:gdLst>
                <a:gd name="connsiteX0" fmla="*/ 0 w 104973"/>
                <a:gd name="connsiteY0" fmla="*/ 0 h 2286"/>
                <a:gd name="connsiteX1" fmla="*/ 104973 w 104973"/>
                <a:gd name="connsiteY1" fmla="*/ 0 h 2286"/>
              </a:gdLst>
              <a:ahLst/>
              <a:cxnLst>
                <a:cxn ang="0">
                  <a:pos x="connsiteX0" y="connsiteY0"/>
                </a:cxn>
                <a:cxn ang="0">
                  <a:pos x="connsiteX1" y="connsiteY1"/>
                </a:cxn>
              </a:cxnLst>
              <a:rect l="l" t="t" r="r" b="b"/>
              <a:pathLst>
                <a:path w="104973" h="2286">
                  <a:moveTo>
                    <a:pt x="0" y="0"/>
                  </a:moveTo>
                  <a:lnTo>
                    <a:pt x="104973" y="0"/>
                  </a:lnTo>
                </a:path>
              </a:pathLst>
            </a:custGeom>
            <a:ln w="12700" cap="flat">
              <a:solidFill>
                <a:srgbClr val="F1F2F2"/>
              </a:solidFill>
              <a:prstDash val="solid"/>
              <a:round/>
            </a:ln>
          </p:spPr>
          <p:txBody>
            <a:bodyPr rtlCol="0" anchor="ctr"/>
            <a:lstStyle/>
            <a:p>
              <a:pPr defTabSz="1097280"/>
              <a:endParaRPr lang="en-US" sz="1680">
                <a:solidFill>
                  <a:srgbClr val="FFFFFF"/>
                </a:solidFill>
                <a:latin typeface="Amazon Ember"/>
              </a:endParaRPr>
            </a:p>
          </p:txBody>
        </p:sp>
        <p:sp>
          <p:nvSpPr>
            <p:cNvPr id="242" name="Freeform: Shape 656">
              <a:extLst>
                <a:ext uri="{FF2B5EF4-FFF2-40B4-BE49-F238E27FC236}">
                  <a16:creationId xmlns:a16="http://schemas.microsoft.com/office/drawing/2014/main" id="{B8607217-4860-7E4D-8267-E5C14C2A905E}"/>
                </a:ext>
              </a:extLst>
            </p:cNvPr>
            <p:cNvSpPr/>
            <p:nvPr/>
          </p:nvSpPr>
          <p:spPr>
            <a:xfrm>
              <a:off x="4817631" y="1922922"/>
              <a:ext cx="104973" cy="2286"/>
            </a:xfrm>
            <a:custGeom>
              <a:avLst/>
              <a:gdLst>
                <a:gd name="connsiteX0" fmla="*/ 0 w 104973"/>
                <a:gd name="connsiteY0" fmla="*/ 0 h 2286"/>
                <a:gd name="connsiteX1" fmla="*/ 104973 w 104973"/>
                <a:gd name="connsiteY1" fmla="*/ 0 h 2286"/>
              </a:gdLst>
              <a:ahLst/>
              <a:cxnLst>
                <a:cxn ang="0">
                  <a:pos x="connsiteX0" y="connsiteY0"/>
                </a:cxn>
                <a:cxn ang="0">
                  <a:pos x="connsiteX1" y="connsiteY1"/>
                </a:cxn>
              </a:cxnLst>
              <a:rect l="l" t="t" r="r" b="b"/>
              <a:pathLst>
                <a:path w="104973" h="2286">
                  <a:moveTo>
                    <a:pt x="0" y="0"/>
                  </a:moveTo>
                  <a:lnTo>
                    <a:pt x="104973" y="0"/>
                  </a:lnTo>
                </a:path>
              </a:pathLst>
            </a:custGeom>
            <a:ln w="12700" cap="flat">
              <a:solidFill>
                <a:srgbClr val="F1F2F2"/>
              </a:solidFill>
              <a:prstDash val="solid"/>
              <a:round/>
            </a:ln>
          </p:spPr>
          <p:txBody>
            <a:bodyPr rtlCol="0" anchor="ctr"/>
            <a:lstStyle/>
            <a:p>
              <a:pPr defTabSz="1097280"/>
              <a:endParaRPr lang="en-US" sz="1680">
                <a:solidFill>
                  <a:srgbClr val="FFFFFF"/>
                </a:solidFill>
                <a:latin typeface="Amazon Ember"/>
              </a:endParaRPr>
            </a:p>
          </p:txBody>
        </p:sp>
        <p:sp>
          <p:nvSpPr>
            <p:cNvPr id="243" name="Freeform: Shape 657">
              <a:extLst>
                <a:ext uri="{FF2B5EF4-FFF2-40B4-BE49-F238E27FC236}">
                  <a16:creationId xmlns:a16="http://schemas.microsoft.com/office/drawing/2014/main" id="{CDAC44F4-84F3-8C47-BD5D-91EF7F8E37AD}"/>
                </a:ext>
              </a:extLst>
            </p:cNvPr>
            <p:cNvSpPr/>
            <p:nvPr/>
          </p:nvSpPr>
          <p:spPr>
            <a:xfrm>
              <a:off x="4817631" y="1952023"/>
              <a:ext cx="102321" cy="2286"/>
            </a:xfrm>
            <a:custGeom>
              <a:avLst/>
              <a:gdLst>
                <a:gd name="connsiteX0" fmla="*/ 0 w 102321"/>
                <a:gd name="connsiteY0" fmla="*/ 0 h 2286"/>
                <a:gd name="connsiteX1" fmla="*/ 102321 w 102321"/>
                <a:gd name="connsiteY1" fmla="*/ 0 h 2286"/>
              </a:gdLst>
              <a:ahLst/>
              <a:cxnLst>
                <a:cxn ang="0">
                  <a:pos x="connsiteX0" y="connsiteY0"/>
                </a:cxn>
                <a:cxn ang="0">
                  <a:pos x="connsiteX1" y="connsiteY1"/>
                </a:cxn>
              </a:cxnLst>
              <a:rect l="l" t="t" r="r" b="b"/>
              <a:pathLst>
                <a:path w="102321" h="2286">
                  <a:moveTo>
                    <a:pt x="0" y="0"/>
                  </a:moveTo>
                  <a:lnTo>
                    <a:pt x="102321" y="0"/>
                  </a:lnTo>
                </a:path>
              </a:pathLst>
            </a:custGeom>
            <a:ln w="12700" cap="flat">
              <a:solidFill>
                <a:srgbClr val="F1F2F2"/>
              </a:solidFill>
              <a:prstDash val="solid"/>
              <a:round/>
            </a:ln>
          </p:spPr>
          <p:txBody>
            <a:bodyPr rtlCol="0" anchor="ctr"/>
            <a:lstStyle/>
            <a:p>
              <a:pPr defTabSz="1097280"/>
              <a:endParaRPr lang="en-US" sz="1680">
                <a:solidFill>
                  <a:srgbClr val="FFFFFF"/>
                </a:solidFill>
                <a:latin typeface="Amazon Ember"/>
              </a:endParaRPr>
            </a:p>
          </p:txBody>
        </p:sp>
        <p:sp>
          <p:nvSpPr>
            <p:cNvPr id="244" name="Freeform: Shape 658">
              <a:extLst>
                <a:ext uri="{FF2B5EF4-FFF2-40B4-BE49-F238E27FC236}">
                  <a16:creationId xmlns:a16="http://schemas.microsoft.com/office/drawing/2014/main" id="{D910F536-C7A5-E848-B0A4-2BCBEF013BA8}"/>
                </a:ext>
              </a:extLst>
            </p:cNvPr>
            <p:cNvSpPr/>
            <p:nvPr/>
          </p:nvSpPr>
          <p:spPr>
            <a:xfrm>
              <a:off x="4817631" y="1981100"/>
              <a:ext cx="36073" cy="2286"/>
            </a:xfrm>
            <a:custGeom>
              <a:avLst/>
              <a:gdLst>
                <a:gd name="connsiteX0" fmla="*/ 0 w 36073"/>
                <a:gd name="connsiteY0" fmla="*/ 0 h 2286"/>
                <a:gd name="connsiteX1" fmla="*/ 36073 w 36073"/>
                <a:gd name="connsiteY1" fmla="*/ 0 h 2286"/>
              </a:gdLst>
              <a:ahLst/>
              <a:cxnLst>
                <a:cxn ang="0">
                  <a:pos x="connsiteX0" y="connsiteY0"/>
                </a:cxn>
                <a:cxn ang="0">
                  <a:pos x="connsiteX1" y="connsiteY1"/>
                </a:cxn>
              </a:cxnLst>
              <a:rect l="l" t="t" r="r" b="b"/>
              <a:pathLst>
                <a:path w="36073" h="2286">
                  <a:moveTo>
                    <a:pt x="0" y="0"/>
                  </a:moveTo>
                  <a:lnTo>
                    <a:pt x="36073" y="0"/>
                  </a:lnTo>
                </a:path>
              </a:pathLst>
            </a:custGeom>
            <a:ln w="12700" cap="flat">
              <a:solidFill>
                <a:srgbClr val="F1F2F2"/>
              </a:solidFill>
              <a:prstDash val="solid"/>
              <a:round/>
            </a:ln>
          </p:spPr>
          <p:txBody>
            <a:bodyPr rtlCol="0" anchor="ctr"/>
            <a:lstStyle/>
            <a:p>
              <a:pPr defTabSz="1097280"/>
              <a:endParaRPr lang="en-US" sz="1680">
                <a:solidFill>
                  <a:srgbClr val="FFFFFF"/>
                </a:solidFill>
                <a:latin typeface="Amazon Ember"/>
              </a:endParaRPr>
            </a:p>
          </p:txBody>
        </p:sp>
        <p:sp>
          <p:nvSpPr>
            <p:cNvPr id="245" name="Freeform: Shape 659">
              <a:extLst>
                <a:ext uri="{FF2B5EF4-FFF2-40B4-BE49-F238E27FC236}">
                  <a16:creationId xmlns:a16="http://schemas.microsoft.com/office/drawing/2014/main" id="{079B493D-BE9C-E244-AB8C-313A6766E83A}"/>
                </a:ext>
              </a:extLst>
            </p:cNvPr>
            <p:cNvSpPr/>
            <p:nvPr/>
          </p:nvSpPr>
          <p:spPr>
            <a:xfrm>
              <a:off x="4817631" y="1864766"/>
              <a:ext cx="59413" cy="2286"/>
            </a:xfrm>
            <a:custGeom>
              <a:avLst/>
              <a:gdLst>
                <a:gd name="connsiteX0" fmla="*/ 0 w 59413"/>
                <a:gd name="connsiteY0" fmla="*/ 0 h 2286"/>
                <a:gd name="connsiteX1" fmla="*/ 59413 w 59413"/>
                <a:gd name="connsiteY1" fmla="*/ 0 h 2286"/>
              </a:gdLst>
              <a:ahLst/>
              <a:cxnLst>
                <a:cxn ang="0">
                  <a:pos x="connsiteX0" y="connsiteY0"/>
                </a:cxn>
                <a:cxn ang="0">
                  <a:pos x="connsiteX1" y="connsiteY1"/>
                </a:cxn>
              </a:cxnLst>
              <a:rect l="l" t="t" r="r" b="b"/>
              <a:pathLst>
                <a:path w="59413" h="2286">
                  <a:moveTo>
                    <a:pt x="0" y="0"/>
                  </a:moveTo>
                  <a:lnTo>
                    <a:pt x="59413" y="0"/>
                  </a:lnTo>
                </a:path>
              </a:pathLst>
            </a:custGeom>
            <a:ln w="12700" cap="flat">
              <a:solidFill>
                <a:srgbClr val="F1F2F2"/>
              </a:solidFill>
              <a:prstDash val="solid"/>
              <a:round/>
            </a:ln>
          </p:spPr>
          <p:txBody>
            <a:bodyPr rtlCol="0" anchor="ctr"/>
            <a:lstStyle/>
            <a:p>
              <a:pPr defTabSz="1097280"/>
              <a:endParaRPr lang="en-US" sz="1680">
                <a:solidFill>
                  <a:srgbClr val="FFFFFF"/>
                </a:solidFill>
                <a:latin typeface="Amazon Ember"/>
              </a:endParaRPr>
            </a:p>
          </p:txBody>
        </p:sp>
        <p:sp>
          <p:nvSpPr>
            <p:cNvPr id="246" name="Freeform: Shape 660">
              <a:extLst>
                <a:ext uri="{FF2B5EF4-FFF2-40B4-BE49-F238E27FC236}">
                  <a16:creationId xmlns:a16="http://schemas.microsoft.com/office/drawing/2014/main" id="{20ED5013-751A-6B46-8634-A31AF3E0CF78}"/>
                </a:ext>
              </a:extLst>
            </p:cNvPr>
            <p:cNvSpPr/>
            <p:nvPr/>
          </p:nvSpPr>
          <p:spPr>
            <a:xfrm rot="-10800000">
              <a:off x="4611571" y="1715490"/>
              <a:ext cx="15384" cy="15384"/>
            </a:xfrm>
            <a:custGeom>
              <a:avLst/>
              <a:gdLst>
                <a:gd name="connsiteX0" fmla="*/ 0 w 15384"/>
                <a:gd name="connsiteY0" fmla="*/ 0 h 15384"/>
                <a:gd name="connsiteX1" fmla="*/ 15385 w 15384"/>
                <a:gd name="connsiteY1" fmla="*/ 0 h 15384"/>
                <a:gd name="connsiteX2" fmla="*/ 15385 w 15384"/>
                <a:gd name="connsiteY2" fmla="*/ 15385 h 15384"/>
                <a:gd name="connsiteX3" fmla="*/ 0 w 15384"/>
                <a:gd name="connsiteY3" fmla="*/ 15385 h 15384"/>
              </a:gdLst>
              <a:ahLst/>
              <a:cxnLst>
                <a:cxn ang="0">
                  <a:pos x="connsiteX0" y="connsiteY0"/>
                </a:cxn>
                <a:cxn ang="0">
                  <a:pos x="connsiteX1" y="connsiteY1"/>
                </a:cxn>
                <a:cxn ang="0">
                  <a:pos x="connsiteX2" y="connsiteY2"/>
                </a:cxn>
                <a:cxn ang="0">
                  <a:pos x="connsiteX3" y="connsiteY3"/>
                </a:cxn>
              </a:cxnLst>
              <a:rect l="l" t="t" r="r" b="b"/>
              <a:pathLst>
                <a:path w="15384" h="15384">
                  <a:moveTo>
                    <a:pt x="0" y="0"/>
                  </a:moveTo>
                  <a:lnTo>
                    <a:pt x="15385" y="0"/>
                  </a:lnTo>
                  <a:lnTo>
                    <a:pt x="15385" y="15385"/>
                  </a:lnTo>
                  <a:lnTo>
                    <a:pt x="0" y="15385"/>
                  </a:lnTo>
                  <a:close/>
                </a:path>
              </a:pathLst>
            </a:custGeom>
            <a:noFill/>
            <a:ln w="12700" cap="flat">
              <a:solidFill>
                <a:srgbClr val="527FFF"/>
              </a:solidFill>
              <a:prstDash val="solid"/>
              <a:round/>
            </a:ln>
          </p:spPr>
          <p:txBody>
            <a:bodyPr rtlCol="0" anchor="ctr"/>
            <a:lstStyle/>
            <a:p>
              <a:pPr defTabSz="1097280"/>
              <a:endParaRPr lang="en-US" sz="1680">
                <a:solidFill>
                  <a:srgbClr val="FFFFFF"/>
                </a:solidFill>
                <a:latin typeface="Amazon Ember"/>
              </a:endParaRPr>
            </a:p>
          </p:txBody>
        </p:sp>
        <p:sp>
          <p:nvSpPr>
            <p:cNvPr id="247" name="Freeform: Shape 661">
              <a:extLst>
                <a:ext uri="{FF2B5EF4-FFF2-40B4-BE49-F238E27FC236}">
                  <a16:creationId xmlns:a16="http://schemas.microsoft.com/office/drawing/2014/main" id="{FCFFC8C9-BEF5-B848-8892-D61425113FC2}"/>
                </a:ext>
              </a:extLst>
            </p:cNvPr>
            <p:cNvSpPr/>
            <p:nvPr/>
          </p:nvSpPr>
          <p:spPr>
            <a:xfrm rot="-10800000">
              <a:off x="4679877" y="1713936"/>
              <a:ext cx="15384" cy="15384"/>
            </a:xfrm>
            <a:custGeom>
              <a:avLst/>
              <a:gdLst>
                <a:gd name="connsiteX0" fmla="*/ 0 w 15384"/>
                <a:gd name="connsiteY0" fmla="*/ 0 h 15384"/>
                <a:gd name="connsiteX1" fmla="*/ 15385 w 15384"/>
                <a:gd name="connsiteY1" fmla="*/ 0 h 15384"/>
                <a:gd name="connsiteX2" fmla="*/ 15385 w 15384"/>
                <a:gd name="connsiteY2" fmla="*/ 15385 h 15384"/>
                <a:gd name="connsiteX3" fmla="*/ 0 w 15384"/>
                <a:gd name="connsiteY3" fmla="*/ 15385 h 15384"/>
              </a:gdLst>
              <a:ahLst/>
              <a:cxnLst>
                <a:cxn ang="0">
                  <a:pos x="connsiteX0" y="connsiteY0"/>
                </a:cxn>
                <a:cxn ang="0">
                  <a:pos x="connsiteX1" y="connsiteY1"/>
                </a:cxn>
                <a:cxn ang="0">
                  <a:pos x="connsiteX2" y="connsiteY2"/>
                </a:cxn>
                <a:cxn ang="0">
                  <a:pos x="connsiteX3" y="connsiteY3"/>
                </a:cxn>
              </a:cxnLst>
              <a:rect l="l" t="t" r="r" b="b"/>
              <a:pathLst>
                <a:path w="15384" h="15384">
                  <a:moveTo>
                    <a:pt x="0" y="0"/>
                  </a:moveTo>
                  <a:lnTo>
                    <a:pt x="15385" y="0"/>
                  </a:lnTo>
                  <a:lnTo>
                    <a:pt x="15385" y="15385"/>
                  </a:lnTo>
                  <a:lnTo>
                    <a:pt x="0" y="15385"/>
                  </a:lnTo>
                  <a:close/>
                </a:path>
              </a:pathLst>
            </a:custGeom>
            <a:noFill/>
            <a:ln w="12700" cap="flat">
              <a:solidFill>
                <a:srgbClr val="527FFF"/>
              </a:solidFill>
              <a:prstDash val="solid"/>
              <a:round/>
            </a:ln>
          </p:spPr>
          <p:txBody>
            <a:bodyPr rtlCol="0" anchor="ctr"/>
            <a:lstStyle/>
            <a:p>
              <a:pPr defTabSz="1097280"/>
              <a:endParaRPr lang="en-US" sz="1680">
                <a:solidFill>
                  <a:srgbClr val="FFFFFF"/>
                </a:solidFill>
                <a:latin typeface="Amazon Ember"/>
              </a:endParaRPr>
            </a:p>
          </p:txBody>
        </p:sp>
        <p:sp>
          <p:nvSpPr>
            <p:cNvPr id="248" name="Freeform: Shape 662">
              <a:extLst>
                <a:ext uri="{FF2B5EF4-FFF2-40B4-BE49-F238E27FC236}">
                  <a16:creationId xmlns:a16="http://schemas.microsoft.com/office/drawing/2014/main" id="{74C20EE0-783A-754E-9736-1690C4BEC78B}"/>
                </a:ext>
              </a:extLst>
            </p:cNvPr>
            <p:cNvSpPr/>
            <p:nvPr/>
          </p:nvSpPr>
          <p:spPr>
            <a:xfrm rot="-10800000">
              <a:off x="4595089" y="1757027"/>
              <a:ext cx="15384" cy="15384"/>
            </a:xfrm>
            <a:custGeom>
              <a:avLst/>
              <a:gdLst>
                <a:gd name="connsiteX0" fmla="*/ 0 w 15384"/>
                <a:gd name="connsiteY0" fmla="*/ 0 h 15384"/>
                <a:gd name="connsiteX1" fmla="*/ 15385 w 15384"/>
                <a:gd name="connsiteY1" fmla="*/ 0 h 15384"/>
                <a:gd name="connsiteX2" fmla="*/ 15385 w 15384"/>
                <a:gd name="connsiteY2" fmla="*/ 15385 h 15384"/>
                <a:gd name="connsiteX3" fmla="*/ 0 w 15384"/>
                <a:gd name="connsiteY3" fmla="*/ 15385 h 15384"/>
              </a:gdLst>
              <a:ahLst/>
              <a:cxnLst>
                <a:cxn ang="0">
                  <a:pos x="connsiteX0" y="connsiteY0"/>
                </a:cxn>
                <a:cxn ang="0">
                  <a:pos x="connsiteX1" y="connsiteY1"/>
                </a:cxn>
                <a:cxn ang="0">
                  <a:pos x="connsiteX2" y="connsiteY2"/>
                </a:cxn>
                <a:cxn ang="0">
                  <a:pos x="connsiteX3" y="connsiteY3"/>
                </a:cxn>
              </a:cxnLst>
              <a:rect l="l" t="t" r="r" b="b"/>
              <a:pathLst>
                <a:path w="15384" h="15384">
                  <a:moveTo>
                    <a:pt x="0" y="0"/>
                  </a:moveTo>
                  <a:lnTo>
                    <a:pt x="15385" y="0"/>
                  </a:lnTo>
                  <a:lnTo>
                    <a:pt x="15385" y="15385"/>
                  </a:lnTo>
                  <a:lnTo>
                    <a:pt x="0" y="15385"/>
                  </a:lnTo>
                  <a:close/>
                </a:path>
              </a:pathLst>
            </a:custGeom>
            <a:noFill/>
            <a:ln w="12700" cap="flat">
              <a:solidFill>
                <a:srgbClr val="527FFF"/>
              </a:solidFill>
              <a:prstDash val="solid"/>
              <a:round/>
            </a:ln>
          </p:spPr>
          <p:txBody>
            <a:bodyPr rtlCol="0" anchor="ctr"/>
            <a:lstStyle/>
            <a:p>
              <a:pPr defTabSz="1097280"/>
              <a:endParaRPr lang="en-US" sz="1680">
                <a:solidFill>
                  <a:srgbClr val="FFFFFF"/>
                </a:solidFill>
                <a:latin typeface="Amazon Ember"/>
              </a:endParaRPr>
            </a:p>
          </p:txBody>
        </p:sp>
        <p:sp>
          <p:nvSpPr>
            <p:cNvPr id="249" name="Freeform: Shape 663">
              <a:extLst>
                <a:ext uri="{FF2B5EF4-FFF2-40B4-BE49-F238E27FC236}">
                  <a16:creationId xmlns:a16="http://schemas.microsoft.com/office/drawing/2014/main" id="{3131256E-F97B-F64A-AC4A-593F7AE4536E}"/>
                </a:ext>
              </a:extLst>
            </p:cNvPr>
            <p:cNvSpPr/>
            <p:nvPr/>
          </p:nvSpPr>
          <p:spPr>
            <a:xfrm rot="-10800000">
              <a:off x="4636831" y="1757027"/>
              <a:ext cx="15384" cy="15384"/>
            </a:xfrm>
            <a:custGeom>
              <a:avLst/>
              <a:gdLst>
                <a:gd name="connsiteX0" fmla="*/ 0 w 15384"/>
                <a:gd name="connsiteY0" fmla="*/ 0 h 15384"/>
                <a:gd name="connsiteX1" fmla="*/ 15385 w 15384"/>
                <a:gd name="connsiteY1" fmla="*/ 0 h 15384"/>
                <a:gd name="connsiteX2" fmla="*/ 15385 w 15384"/>
                <a:gd name="connsiteY2" fmla="*/ 15385 h 15384"/>
                <a:gd name="connsiteX3" fmla="*/ 0 w 15384"/>
                <a:gd name="connsiteY3" fmla="*/ 15385 h 15384"/>
              </a:gdLst>
              <a:ahLst/>
              <a:cxnLst>
                <a:cxn ang="0">
                  <a:pos x="connsiteX0" y="connsiteY0"/>
                </a:cxn>
                <a:cxn ang="0">
                  <a:pos x="connsiteX1" y="connsiteY1"/>
                </a:cxn>
                <a:cxn ang="0">
                  <a:pos x="connsiteX2" y="connsiteY2"/>
                </a:cxn>
                <a:cxn ang="0">
                  <a:pos x="connsiteX3" y="connsiteY3"/>
                </a:cxn>
              </a:cxnLst>
              <a:rect l="l" t="t" r="r" b="b"/>
              <a:pathLst>
                <a:path w="15384" h="15384">
                  <a:moveTo>
                    <a:pt x="0" y="0"/>
                  </a:moveTo>
                  <a:lnTo>
                    <a:pt x="15385" y="0"/>
                  </a:lnTo>
                  <a:lnTo>
                    <a:pt x="15385" y="15385"/>
                  </a:lnTo>
                  <a:lnTo>
                    <a:pt x="0" y="15385"/>
                  </a:lnTo>
                  <a:close/>
                </a:path>
              </a:pathLst>
            </a:custGeom>
            <a:noFill/>
            <a:ln w="12700" cap="flat">
              <a:solidFill>
                <a:srgbClr val="527FFF"/>
              </a:solidFill>
              <a:prstDash val="solid"/>
              <a:round/>
            </a:ln>
          </p:spPr>
          <p:txBody>
            <a:bodyPr rtlCol="0" anchor="ctr"/>
            <a:lstStyle/>
            <a:p>
              <a:pPr defTabSz="1097280"/>
              <a:endParaRPr lang="en-US" sz="1680">
                <a:solidFill>
                  <a:srgbClr val="FFFFFF"/>
                </a:solidFill>
                <a:latin typeface="Amazon Ember"/>
              </a:endParaRPr>
            </a:p>
          </p:txBody>
        </p:sp>
        <p:sp>
          <p:nvSpPr>
            <p:cNvPr id="250" name="Freeform: Shape 664">
              <a:extLst>
                <a:ext uri="{FF2B5EF4-FFF2-40B4-BE49-F238E27FC236}">
                  <a16:creationId xmlns:a16="http://schemas.microsoft.com/office/drawing/2014/main" id="{61C494B8-76AD-3F42-9C65-A41DB3340067}"/>
                </a:ext>
              </a:extLst>
            </p:cNvPr>
            <p:cNvSpPr/>
            <p:nvPr/>
          </p:nvSpPr>
          <p:spPr>
            <a:xfrm rot="-10800000">
              <a:off x="4580916" y="1806907"/>
              <a:ext cx="15384" cy="15384"/>
            </a:xfrm>
            <a:custGeom>
              <a:avLst/>
              <a:gdLst>
                <a:gd name="connsiteX0" fmla="*/ 0 w 15384"/>
                <a:gd name="connsiteY0" fmla="*/ 0 h 15384"/>
                <a:gd name="connsiteX1" fmla="*/ 15385 w 15384"/>
                <a:gd name="connsiteY1" fmla="*/ 0 h 15384"/>
                <a:gd name="connsiteX2" fmla="*/ 15385 w 15384"/>
                <a:gd name="connsiteY2" fmla="*/ 15385 h 15384"/>
                <a:gd name="connsiteX3" fmla="*/ 0 w 15384"/>
                <a:gd name="connsiteY3" fmla="*/ 15385 h 15384"/>
              </a:gdLst>
              <a:ahLst/>
              <a:cxnLst>
                <a:cxn ang="0">
                  <a:pos x="connsiteX0" y="connsiteY0"/>
                </a:cxn>
                <a:cxn ang="0">
                  <a:pos x="connsiteX1" y="connsiteY1"/>
                </a:cxn>
                <a:cxn ang="0">
                  <a:pos x="connsiteX2" y="connsiteY2"/>
                </a:cxn>
                <a:cxn ang="0">
                  <a:pos x="connsiteX3" y="connsiteY3"/>
                </a:cxn>
              </a:cxnLst>
              <a:rect l="l" t="t" r="r" b="b"/>
              <a:pathLst>
                <a:path w="15384" h="15384">
                  <a:moveTo>
                    <a:pt x="0" y="0"/>
                  </a:moveTo>
                  <a:lnTo>
                    <a:pt x="15385" y="0"/>
                  </a:lnTo>
                  <a:lnTo>
                    <a:pt x="15385" y="15385"/>
                  </a:lnTo>
                  <a:lnTo>
                    <a:pt x="0" y="15385"/>
                  </a:lnTo>
                  <a:close/>
                </a:path>
              </a:pathLst>
            </a:custGeom>
            <a:noFill/>
            <a:ln w="12700" cap="flat">
              <a:solidFill>
                <a:srgbClr val="527FFF"/>
              </a:solidFill>
              <a:prstDash val="solid"/>
              <a:round/>
            </a:ln>
          </p:spPr>
          <p:txBody>
            <a:bodyPr rtlCol="0" anchor="ctr"/>
            <a:lstStyle/>
            <a:p>
              <a:pPr defTabSz="1097280"/>
              <a:endParaRPr lang="en-US" sz="1680">
                <a:solidFill>
                  <a:srgbClr val="FFFFFF"/>
                </a:solidFill>
                <a:latin typeface="Amazon Ember"/>
              </a:endParaRPr>
            </a:p>
          </p:txBody>
        </p:sp>
        <p:sp>
          <p:nvSpPr>
            <p:cNvPr id="251" name="Freeform: Shape 665">
              <a:extLst>
                <a:ext uri="{FF2B5EF4-FFF2-40B4-BE49-F238E27FC236}">
                  <a16:creationId xmlns:a16="http://schemas.microsoft.com/office/drawing/2014/main" id="{90DAC272-E8AA-014D-93EC-2C3A42E126CA}"/>
                </a:ext>
              </a:extLst>
            </p:cNvPr>
            <p:cNvSpPr/>
            <p:nvPr/>
          </p:nvSpPr>
          <p:spPr>
            <a:xfrm rot="-10800000">
              <a:off x="4618292" y="1788048"/>
              <a:ext cx="15384" cy="15384"/>
            </a:xfrm>
            <a:custGeom>
              <a:avLst/>
              <a:gdLst>
                <a:gd name="connsiteX0" fmla="*/ 0 w 15384"/>
                <a:gd name="connsiteY0" fmla="*/ 0 h 15384"/>
                <a:gd name="connsiteX1" fmla="*/ 15385 w 15384"/>
                <a:gd name="connsiteY1" fmla="*/ 0 h 15384"/>
                <a:gd name="connsiteX2" fmla="*/ 15385 w 15384"/>
                <a:gd name="connsiteY2" fmla="*/ 15385 h 15384"/>
                <a:gd name="connsiteX3" fmla="*/ 0 w 15384"/>
                <a:gd name="connsiteY3" fmla="*/ 15385 h 15384"/>
              </a:gdLst>
              <a:ahLst/>
              <a:cxnLst>
                <a:cxn ang="0">
                  <a:pos x="connsiteX0" y="connsiteY0"/>
                </a:cxn>
                <a:cxn ang="0">
                  <a:pos x="connsiteX1" y="connsiteY1"/>
                </a:cxn>
                <a:cxn ang="0">
                  <a:pos x="connsiteX2" y="connsiteY2"/>
                </a:cxn>
                <a:cxn ang="0">
                  <a:pos x="connsiteX3" y="connsiteY3"/>
                </a:cxn>
              </a:cxnLst>
              <a:rect l="l" t="t" r="r" b="b"/>
              <a:pathLst>
                <a:path w="15384" h="15384">
                  <a:moveTo>
                    <a:pt x="0" y="0"/>
                  </a:moveTo>
                  <a:lnTo>
                    <a:pt x="15385" y="0"/>
                  </a:lnTo>
                  <a:lnTo>
                    <a:pt x="15385" y="15385"/>
                  </a:lnTo>
                  <a:lnTo>
                    <a:pt x="0" y="15385"/>
                  </a:lnTo>
                  <a:close/>
                </a:path>
              </a:pathLst>
            </a:custGeom>
            <a:noFill/>
            <a:ln w="12700" cap="flat">
              <a:solidFill>
                <a:srgbClr val="527FFF"/>
              </a:solidFill>
              <a:prstDash val="solid"/>
              <a:round/>
            </a:ln>
          </p:spPr>
          <p:txBody>
            <a:bodyPr rtlCol="0" anchor="ctr"/>
            <a:lstStyle/>
            <a:p>
              <a:pPr defTabSz="1097280"/>
              <a:endParaRPr lang="en-US" sz="1680">
                <a:solidFill>
                  <a:srgbClr val="FFFFFF"/>
                </a:solidFill>
                <a:latin typeface="Amazon Ember"/>
              </a:endParaRPr>
            </a:p>
          </p:txBody>
        </p:sp>
        <p:sp>
          <p:nvSpPr>
            <p:cNvPr id="252" name="Freeform: Shape 666">
              <a:extLst>
                <a:ext uri="{FF2B5EF4-FFF2-40B4-BE49-F238E27FC236}">
                  <a16:creationId xmlns:a16="http://schemas.microsoft.com/office/drawing/2014/main" id="{35E7A1BC-79D2-6E47-ADE0-C5CDA325DDE8}"/>
                </a:ext>
              </a:extLst>
            </p:cNvPr>
            <p:cNvSpPr/>
            <p:nvPr/>
          </p:nvSpPr>
          <p:spPr>
            <a:xfrm rot="-10800000">
              <a:off x="4648833" y="1698985"/>
              <a:ext cx="15384" cy="15384"/>
            </a:xfrm>
            <a:custGeom>
              <a:avLst/>
              <a:gdLst>
                <a:gd name="connsiteX0" fmla="*/ 0 w 15384"/>
                <a:gd name="connsiteY0" fmla="*/ 0 h 15384"/>
                <a:gd name="connsiteX1" fmla="*/ 15385 w 15384"/>
                <a:gd name="connsiteY1" fmla="*/ 0 h 15384"/>
                <a:gd name="connsiteX2" fmla="*/ 15385 w 15384"/>
                <a:gd name="connsiteY2" fmla="*/ 15385 h 15384"/>
                <a:gd name="connsiteX3" fmla="*/ 0 w 15384"/>
                <a:gd name="connsiteY3" fmla="*/ 15385 h 15384"/>
              </a:gdLst>
              <a:ahLst/>
              <a:cxnLst>
                <a:cxn ang="0">
                  <a:pos x="connsiteX0" y="connsiteY0"/>
                </a:cxn>
                <a:cxn ang="0">
                  <a:pos x="connsiteX1" y="connsiteY1"/>
                </a:cxn>
                <a:cxn ang="0">
                  <a:pos x="connsiteX2" y="connsiteY2"/>
                </a:cxn>
                <a:cxn ang="0">
                  <a:pos x="connsiteX3" y="connsiteY3"/>
                </a:cxn>
              </a:cxnLst>
              <a:rect l="l" t="t" r="r" b="b"/>
              <a:pathLst>
                <a:path w="15384" h="15384">
                  <a:moveTo>
                    <a:pt x="0" y="0"/>
                  </a:moveTo>
                  <a:lnTo>
                    <a:pt x="15385" y="0"/>
                  </a:lnTo>
                  <a:lnTo>
                    <a:pt x="15385" y="15385"/>
                  </a:lnTo>
                  <a:lnTo>
                    <a:pt x="0" y="15385"/>
                  </a:lnTo>
                  <a:close/>
                </a:path>
              </a:pathLst>
            </a:custGeom>
            <a:noFill/>
            <a:ln w="12700" cap="flat">
              <a:solidFill>
                <a:srgbClr val="527FFF"/>
              </a:solidFill>
              <a:prstDash val="solid"/>
              <a:round/>
            </a:ln>
          </p:spPr>
          <p:txBody>
            <a:bodyPr rtlCol="0" anchor="ctr"/>
            <a:lstStyle/>
            <a:p>
              <a:pPr defTabSz="1097280"/>
              <a:endParaRPr lang="en-US" sz="1680">
                <a:solidFill>
                  <a:srgbClr val="FFFFFF"/>
                </a:solidFill>
                <a:latin typeface="Amazon Ember"/>
              </a:endParaRPr>
            </a:p>
          </p:txBody>
        </p:sp>
        <p:sp>
          <p:nvSpPr>
            <p:cNvPr id="253" name="Freeform: Shape 667">
              <a:extLst>
                <a:ext uri="{FF2B5EF4-FFF2-40B4-BE49-F238E27FC236}">
                  <a16:creationId xmlns:a16="http://schemas.microsoft.com/office/drawing/2014/main" id="{D552B920-E6FE-C540-B351-6F142782D00B}"/>
                </a:ext>
              </a:extLst>
            </p:cNvPr>
            <p:cNvSpPr/>
            <p:nvPr/>
          </p:nvSpPr>
          <p:spPr>
            <a:xfrm rot="-10800000">
              <a:off x="4563999" y="1678114"/>
              <a:ext cx="15384" cy="15384"/>
            </a:xfrm>
            <a:custGeom>
              <a:avLst/>
              <a:gdLst>
                <a:gd name="connsiteX0" fmla="*/ 0 w 15384"/>
                <a:gd name="connsiteY0" fmla="*/ 0 h 15384"/>
                <a:gd name="connsiteX1" fmla="*/ 15385 w 15384"/>
                <a:gd name="connsiteY1" fmla="*/ 0 h 15384"/>
                <a:gd name="connsiteX2" fmla="*/ 15385 w 15384"/>
                <a:gd name="connsiteY2" fmla="*/ 15385 h 15384"/>
                <a:gd name="connsiteX3" fmla="*/ 0 w 15384"/>
                <a:gd name="connsiteY3" fmla="*/ 15385 h 15384"/>
              </a:gdLst>
              <a:ahLst/>
              <a:cxnLst>
                <a:cxn ang="0">
                  <a:pos x="connsiteX0" y="connsiteY0"/>
                </a:cxn>
                <a:cxn ang="0">
                  <a:pos x="connsiteX1" y="connsiteY1"/>
                </a:cxn>
                <a:cxn ang="0">
                  <a:pos x="connsiteX2" y="connsiteY2"/>
                </a:cxn>
                <a:cxn ang="0">
                  <a:pos x="connsiteX3" y="connsiteY3"/>
                </a:cxn>
              </a:cxnLst>
              <a:rect l="l" t="t" r="r" b="b"/>
              <a:pathLst>
                <a:path w="15384" h="15384">
                  <a:moveTo>
                    <a:pt x="0" y="0"/>
                  </a:moveTo>
                  <a:lnTo>
                    <a:pt x="15385" y="0"/>
                  </a:lnTo>
                  <a:lnTo>
                    <a:pt x="15385" y="15385"/>
                  </a:lnTo>
                  <a:lnTo>
                    <a:pt x="0" y="15385"/>
                  </a:lnTo>
                  <a:close/>
                </a:path>
              </a:pathLst>
            </a:custGeom>
            <a:noFill/>
            <a:ln w="12700" cap="flat">
              <a:solidFill>
                <a:srgbClr val="527FFF"/>
              </a:solidFill>
              <a:prstDash val="solid"/>
              <a:round/>
            </a:ln>
          </p:spPr>
          <p:txBody>
            <a:bodyPr rtlCol="0" anchor="ctr"/>
            <a:lstStyle/>
            <a:p>
              <a:pPr defTabSz="1097280"/>
              <a:endParaRPr lang="en-US" sz="1680">
                <a:solidFill>
                  <a:srgbClr val="FFFFFF"/>
                </a:solidFill>
                <a:latin typeface="Amazon Ember"/>
              </a:endParaRPr>
            </a:p>
          </p:txBody>
        </p:sp>
      </p:grpSp>
      <p:grpSp>
        <p:nvGrpSpPr>
          <p:cNvPr id="254" name="Graphic 18">
            <a:extLst>
              <a:ext uri="{FF2B5EF4-FFF2-40B4-BE49-F238E27FC236}">
                <a16:creationId xmlns:a16="http://schemas.microsoft.com/office/drawing/2014/main" id="{953793E5-9D6D-9F44-91D1-4ADB9E38D6A9}"/>
              </a:ext>
            </a:extLst>
          </p:cNvPr>
          <p:cNvGrpSpPr/>
          <p:nvPr/>
        </p:nvGrpSpPr>
        <p:grpSpPr>
          <a:xfrm>
            <a:off x="2769091" y="4687702"/>
            <a:ext cx="1478715" cy="1425432"/>
            <a:chOff x="5727033" y="1619250"/>
            <a:chExt cx="457200" cy="457200"/>
          </a:xfrm>
        </p:grpSpPr>
        <p:sp>
          <p:nvSpPr>
            <p:cNvPr id="255" name="Freeform: Shape 699">
              <a:extLst>
                <a:ext uri="{FF2B5EF4-FFF2-40B4-BE49-F238E27FC236}">
                  <a16:creationId xmlns:a16="http://schemas.microsoft.com/office/drawing/2014/main" id="{F954D4F7-3598-4B4E-9874-2A3841516424}"/>
                </a:ext>
              </a:extLst>
            </p:cNvPr>
            <p:cNvSpPr/>
            <p:nvPr/>
          </p:nvSpPr>
          <p:spPr>
            <a:xfrm>
              <a:off x="5891067" y="1809422"/>
              <a:ext cx="31487" cy="84902"/>
            </a:xfrm>
            <a:custGeom>
              <a:avLst/>
              <a:gdLst>
                <a:gd name="connsiteX0" fmla="*/ 31487 w 31487"/>
                <a:gd name="connsiteY0" fmla="*/ 84902 h 84902"/>
                <a:gd name="connsiteX1" fmla="*/ 31213 w 31487"/>
                <a:gd name="connsiteY1" fmla="*/ 84902 h 84902"/>
                <a:gd name="connsiteX2" fmla="*/ 3854 w 31487"/>
                <a:gd name="connsiteY2" fmla="*/ 18901 h 84902"/>
                <a:gd name="connsiteX3" fmla="*/ 17497 w 31487"/>
                <a:gd name="connsiteY3" fmla="*/ 0 h 84902"/>
              </a:gdLst>
              <a:ahLst/>
              <a:cxnLst>
                <a:cxn ang="0">
                  <a:pos x="connsiteX0" y="connsiteY0"/>
                </a:cxn>
                <a:cxn ang="0">
                  <a:pos x="connsiteX1" y="connsiteY1"/>
                </a:cxn>
                <a:cxn ang="0">
                  <a:pos x="connsiteX2" y="connsiteY2"/>
                </a:cxn>
                <a:cxn ang="0">
                  <a:pos x="connsiteX3" y="connsiteY3"/>
                </a:cxn>
              </a:cxnLst>
              <a:rect l="l" t="t" r="r" b="b"/>
              <a:pathLst>
                <a:path w="31487" h="84902">
                  <a:moveTo>
                    <a:pt x="31487" y="84902"/>
                  </a:moveTo>
                  <a:lnTo>
                    <a:pt x="31213" y="84902"/>
                  </a:lnTo>
                  <a:cubicBezTo>
                    <a:pt x="5432" y="74231"/>
                    <a:pt x="-6817" y="44682"/>
                    <a:pt x="3854" y="18901"/>
                  </a:cubicBezTo>
                  <a:cubicBezTo>
                    <a:pt x="6866" y="11623"/>
                    <a:pt x="11538" y="5151"/>
                    <a:pt x="17497" y="0"/>
                  </a:cubicBezTo>
                </a:path>
              </a:pathLst>
            </a:custGeom>
            <a:noFill/>
            <a:ln w="12700" cap="flat">
              <a:solidFill>
                <a:srgbClr val="F1F2F2"/>
              </a:solidFill>
              <a:prstDash val="solid"/>
              <a:round/>
            </a:ln>
          </p:spPr>
          <p:txBody>
            <a:bodyPr rtlCol="0" anchor="ctr"/>
            <a:lstStyle/>
            <a:p>
              <a:pPr defTabSz="1097280"/>
              <a:endParaRPr lang="en-US" sz="1680">
                <a:solidFill>
                  <a:srgbClr val="FFFFFF"/>
                </a:solidFill>
                <a:latin typeface="Amazon Ember"/>
              </a:endParaRPr>
            </a:p>
          </p:txBody>
        </p:sp>
        <p:sp>
          <p:nvSpPr>
            <p:cNvPr id="256" name="Freeform: Shape 700">
              <a:extLst>
                <a:ext uri="{FF2B5EF4-FFF2-40B4-BE49-F238E27FC236}">
                  <a16:creationId xmlns:a16="http://schemas.microsoft.com/office/drawing/2014/main" id="{E92706E6-2ED6-A647-B485-6805843B55B4}"/>
                </a:ext>
              </a:extLst>
            </p:cNvPr>
            <p:cNvSpPr/>
            <p:nvPr/>
          </p:nvSpPr>
          <p:spPr>
            <a:xfrm>
              <a:off x="5957507" y="1805650"/>
              <a:ext cx="34537" cy="89794"/>
            </a:xfrm>
            <a:custGeom>
              <a:avLst/>
              <a:gdLst>
                <a:gd name="connsiteX0" fmla="*/ 12276 w 34537"/>
                <a:gd name="connsiteY0" fmla="*/ 0 h 89794"/>
                <a:gd name="connsiteX1" fmla="*/ 25887 w 34537"/>
                <a:gd name="connsiteY1" fmla="*/ 70139 h 89794"/>
                <a:gd name="connsiteX2" fmla="*/ 3703 w 34537"/>
                <a:gd name="connsiteY2" fmla="*/ 88400 h 89794"/>
                <a:gd name="connsiteX3" fmla="*/ 0 w 34537"/>
                <a:gd name="connsiteY3" fmla="*/ 89794 h 89794"/>
              </a:gdLst>
              <a:ahLst/>
              <a:cxnLst>
                <a:cxn ang="0">
                  <a:pos x="connsiteX0" y="connsiteY0"/>
                </a:cxn>
                <a:cxn ang="0">
                  <a:pos x="connsiteX1" y="connsiteY1"/>
                </a:cxn>
                <a:cxn ang="0">
                  <a:pos x="connsiteX2" y="connsiteY2"/>
                </a:cxn>
                <a:cxn ang="0">
                  <a:pos x="connsiteX3" y="connsiteY3"/>
                </a:cxn>
              </a:cxnLst>
              <a:rect l="l" t="t" r="r" b="b"/>
              <a:pathLst>
                <a:path w="34537" h="89794">
                  <a:moveTo>
                    <a:pt x="12276" y="0"/>
                  </a:moveTo>
                  <a:cubicBezTo>
                    <a:pt x="35403" y="15610"/>
                    <a:pt x="41495" y="47012"/>
                    <a:pt x="25887" y="70139"/>
                  </a:cubicBezTo>
                  <a:cubicBezTo>
                    <a:pt x="20416" y="78245"/>
                    <a:pt x="12710" y="84589"/>
                    <a:pt x="3703" y="88400"/>
                  </a:cubicBezTo>
                  <a:cubicBezTo>
                    <a:pt x="2492" y="88903"/>
                    <a:pt x="1257" y="89383"/>
                    <a:pt x="0" y="89794"/>
                  </a:cubicBezTo>
                </a:path>
              </a:pathLst>
            </a:custGeom>
            <a:noFill/>
            <a:ln w="12700" cap="flat">
              <a:solidFill>
                <a:srgbClr val="F1F2F2"/>
              </a:solidFill>
              <a:prstDash val="solid"/>
              <a:round/>
            </a:ln>
          </p:spPr>
          <p:txBody>
            <a:bodyPr rtlCol="0" anchor="ctr"/>
            <a:lstStyle/>
            <a:p>
              <a:pPr defTabSz="1097280"/>
              <a:endParaRPr lang="en-US" sz="1680">
                <a:solidFill>
                  <a:srgbClr val="FFFFFF"/>
                </a:solidFill>
                <a:latin typeface="Amazon Ember"/>
              </a:endParaRPr>
            </a:p>
          </p:txBody>
        </p:sp>
        <p:sp>
          <p:nvSpPr>
            <p:cNvPr id="257" name="Freeform: Shape 701">
              <a:extLst>
                <a:ext uri="{FF2B5EF4-FFF2-40B4-BE49-F238E27FC236}">
                  <a16:creationId xmlns:a16="http://schemas.microsoft.com/office/drawing/2014/main" id="{5D52B2F7-C633-C748-A768-8EEB9677733B}"/>
                </a:ext>
              </a:extLst>
            </p:cNvPr>
            <p:cNvSpPr/>
            <p:nvPr/>
          </p:nvSpPr>
          <p:spPr>
            <a:xfrm>
              <a:off x="5852191" y="1758170"/>
              <a:ext cx="178719" cy="178719"/>
            </a:xfrm>
            <a:custGeom>
              <a:avLst/>
              <a:gdLst>
                <a:gd name="connsiteX0" fmla="*/ 178719 w 178719"/>
                <a:gd name="connsiteY0" fmla="*/ 89360 h 178719"/>
                <a:gd name="connsiteX1" fmla="*/ 89360 w 178719"/>
                <a:gd name="connsiteY1" fmla="*/ 178719 h 178719"/>
                <a:gd name="connsiteX2" fmla="*/ 0 w 178719"/>
                <a:gd name="connsiteY2" fmla="*/ 89360 h 178719"/>
                <a:gd name="connsiteX3" fmla="*/ 89360 w 178719"/>
                <a:gd name="connsiteY3" fmla="*/ 0 h 178719"/>
                <a:gd name="connsiteX4" fmla="*/ 178719 w 178719"/>
                <a:gd name="connsiteY4" fmla="*/ 89360 h 1787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719" h="178719">
                  <a:moveTo>
                    <a:pt x="178719" y="89360"/>
                  </a:moveTo>
                  <a:cubicBezTo>
                    <a:pt x="178719" y="138712"/>
                    <a:pt x="138712" y="178719"/>
                    <a:pt x="89360" y="178719"/>
                  </a:cubicBezTo>
                  <a:cubicBezTo>
                    <a:pt x="40008" y="178719"/>
                    <a:pt x="0" y="138712"/>
                    <a:pt x="0" y="89360"/>
                  </a:cubicBezTo>
                  <a:cubicBezTo>
                    <a:pt x="0" y="40008"/>
                    <a:pt x="40008" y="0"/>
                    <a:pt x="89360" y="0"/>
                  </a:cubicBezTo>
                  <a:cubicBezTo>
                    <a:pt x="138712" y="0"/>
                    <a:pt x="178719" y="40008"/>
                    <a:pt x="178719" y="89360"/>
                  </a:cubicBezTo>
                  <a:close/>
                </a:path>
              </a:pathLst>
            </a:custGeom>
            <a:noFill/>
            <a:ln w="12700" cap="flat">
              <a:solidFill>
                <a:srgbClr val="F1F2F2"/>
              </a:solidFill>
              <a:prstDash val="solid"/>
              <a:round/>
            </a:ln>
          </p:spPr>
          <p:txBody>
            <a:bodyPr rtlCol="0" anchor="ctr"/>
            <a:lstStyle/>
            <a:p>
              <a:pPr defTabSz="1097280"/>
              <a:endParaRPr lang="en-US" sz="1680">
                <a:solidFill>
                  <a:srgbClr val="FFFFFF"/>
                </a:solidFill>
                <a:latin typeface="Amazon Ember"/>
              </a:endParaRPr>
            </a:p>
          </p:txBody>
        </p:sp>
        <p:sp>
          <p:nvSpPr>
            <p:cNvPr id="258" name="Freeform: Shape 702">
              <a:extLst>
                <a:ext uri="{FF2B5EF4-FFF2-40B4-BE49-F238E27FC236}">
                  <a16:creationId xmlns:a16="http://schemas.microsoft.com/office/drawing/2014/main" id="{0CDC63E6-9FA5-C046-ABCF-80C2E44F672D}"/>
                </a:ext>
              </a:extLst>
            </p:cNvPr>
            <p:cNvSpPr/>
            <p:nvPr/>
          </p:nvSpPr>
          <p:spPr>
            <a:xfrm>
              <a:off x="5818052" y="1724086"/>
              <a:ext cx="246919" cy="246951"/>
            </a:xfrm>
            <a:custGeom>
              <a:avLst/>
              <a:gdLst>
                <a:gd name="connsiteX0" fmla="*/ 156874 w 246919"/>
                <a:gd name="connsiteY0" fmla="*/ 242316 h 246951"/>
                <a:gd name="connsiteX1" fmla="*/ 4635 w 246919"/>
                <a:gd name="connsiteY1" fmla="*/ 156874 h 246951"/>
                <a:gd name="connsiteX2" fmla="*/ 90077 w 246919"/>
                <a:gd name="connsiteY2" fmla="*/ 4635 h 246951"/>
                <a:gd name="connsiteX3" fmla="*/ 242315 w 246919"/>
                <a:gd name="connsiteY3" fmla="*/ 90077 h 246951"/>
                <a:gd name="connsiteX4" fmla="*/ 246919 w 246919"/>
                <a:gd name="connsiteY4" fmla="*/ 123444 h 246951"/>
                <a:gd name="connsiteX5" fmla="*/ 246188 w 246919"/>
                <a:gd name="connsiteY5" fmla="*/ 136931 h 246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6919" h="246951">
                  <a:moveTo>
                    <a:pt x="156874" y="242316"/>
                  </a:moveTo>
                  <a:cubicBezTo>
                    <a:pt x="91240" y="260761"/>
                    <a:pt x="23081" y="222507"/>
                    <a:pt x="4635" y="156874"/>
                  </a:cubicBezTo>
                  <a:cubicBezTo>
                    <a:pt x="-13810" y="91241"/>
                    <a:pt x="24443" y="23081"/>
                    <a:pt x="90077" y="4635"/>
                  </a:cubicBezTo>
                  <a:cubicBezTo>
                    <a:pt x="155710" y="-13810"/>
                    <a:pt x="223870" y="24444"/>
                    <a:pt x="242315" y="90077"/>
                  </a:cubicBezTo>
                  <a:cubicBezTo>
                    <a:pt x="245367" y="100937"/>
                    <a:pt x="246917" y="112163"/>
                    <a:pt x="246919" y="123444"/>
                  </a:cubicBezTo>
                  <a:cubicBezTo>
                    <a:pt x="246929" y="127949"/>
                    <a:pt x="246686" y="132453"/>
                    <a:pt x="246188" y="136931"/>
                  </a:cubicBezTo>
                </a:path>
              </a:pathLst>
            </a:custGeom>
            <a:noFill/>
            <a:ln w="12700" cap="flat">
              <a:solidFill>
                <a:srgbClr val="F1F2F2"/>
              </a:solidFill>
              <a:prstDash val="solid"/>
              <a:round/>
            </a:ln>
          </p:spPr>
          <p:txBody>
            <a:bodyPr rtlCol="0" anchor="ctr"/>
            <a:lstStyle/>
            <a:p>
              <a:pPr defTabSz="1097280"/>
              <a:endParaRPr lang="en-US" sz="1680">
                <a:solidFill>
                  <a:srgbClr val="FFFFFF"/>
                </a:solidFill>
                <a:latin typeface="Amazon Ember"/>
              </a:endParaRPr>
            </a:p>
          </p:txBody>
        </p:sp>
        <p:sp>
          <p:nvSpPr>
            <p:cNvPr id="259" name="Freeform: Shape 703">
              <a:extLst>
                <a:ext uri="{FF2B5EF4-FFF2-40B4-BE49-F238E27FC236}">
                  <a16:creationId xmlns:a16="http://schemas.microsoft.com/office/drawing/2014/main" id="{A87590A4-EC81-E742-8146-563C6F749DB1}"/>
                </a:ext>
              </a:extLst>
            </p:cNvPr>
            <p:cNvSpPr/>
            <p:nvPr/>
          </p:nvSpPr>
          <p:spPr>
            <a:xfrm>
              <a:off x="5941551" y="1693247"/>
              <a:ext cx="2286" cy="85610"/>
            </a:xfrm>
            <a:custGeom>
              <a:avLst/>
              <a:gdLst>
                <a:gd name="connsiteX0" fmla="*/ 0 w 2286"/>
                <a:gd name="connsiteY0" fmla="*/ 85611 h 85610"/>
                <a:gd name="connsiteX1" fmla="*/ 0 w 2286"/>
                <a:gd name="connsiteY1" fmla="*/ 0 h 85610"/>
              </a:gdLst>
              <a:ahLst/>
              <a:cxnLst>
                <a:cxn ang="0">
                  <a:pos x="connsiteX0" y="connsiteY0"/>
                </a:cxn>
                <a:cxn ang="0">
                  <a:pos x="connsiteX1" y="connsiteY1"/>
                </a:cxn>
              </a:cxnLst>
              <a:rect l="l" t="t" r="r" b="b"/>
              <a:pathLst>
                <a:path w="2286" h="85610">
                  <a:moveTo>
                    <a:pt x="0" y="85611"/>
                  </a:moveTo>
                  <a:lnTo>
                    <a:pt x="0" y="0"/>
                  </a:lnTo>
                </a:path>
              </a:pathLst>
            </a:custGeom>
            <a:ln w="12700" cap="flat">
              <a:solidFill>
                <a:srgbClr val="F1F2F2"/>
              </a:solidFill>
              <a:prstDash val="solid"/>
              <a:round/>
            </a:ln>
          </p:spPr>
          <p:txBody>
            <a:bodyPr rtlCol="0" anchor="ctr"/>
            <a:lstStyle/>
            <a:p>
              <a:pPr defTabSz="1097280"/>
              <a:endParaRPr lang="en-US" sz="1680">
                <a:solidFill>
                  <a:srgbClr val="FFFFFF"/>
                </a:solidFill>
                <a:latin typeface="Amazon Ember"/>
              </a:endParaRPr>
            </a:p>
          </p:txBody>
        </p:sp>
        <p:sp>
          <p:nvSpPr>
            <p:cNvPr id="260" name="Freeform: Shape 704">
              <a:extLst>
                <a:ext uri="{FF2B5EF4-FFF2-40B4-BE49-F238E27FC236}">
                  <a16:creationId xmlns:a16="http://schemas.microsoft.com/office/drawing/2014/main" id="{514BA042-9B7E-1C4A-9747-855A577E9EC5}"/>
                </a:ext>
              </a:extLst>
            </p:cNvPr>
            <p:cNvSpPr/>
            <p:nvPr/>
          </p:nvSpPr>
          <p:spPr>
            <a:xfrm>
              <a:off x="5941551" y="1910372"/>
              <a:ext cx="2286" cy="92080"/>
            </a:xfrm>
            <a:custGeom>
              <a:avLst/>
              <a:gdLst>
                <a:gd name="connsiteX0" fmla="*/ 0 w 2286"/>
                <a:gd name="connsiteY0" fmla="*/ 0 h 92080"/>
                <a:gd name="connsiteX1" fmla="*/ 0 w 2286"/>
                <a:gd name="connsiteY1" fmla="*/ 92080 h 92080"/>
              </a:gdLst>
              <a:ahLst/>
              <a:cxnLst>
                <a:cxn ang="0">
                  <a:pos x="connsiteX0" y="connsiteY0"/>
                </a:cxn>
                <a:cxn ang="0">
                  <a:pos x="connsiteX1" y="connsiteY1"/>
                </a:cxn>
              </a:cxnLst>
              <a:rect l="l" t="t" r="r" b="b"/>
              <a:pathLst>
                <a:path w="2286" h="92080">
                  <a:moveTo>
                    <a:pt x="0" y="0"/>
                  </a:moveTo>
                  <a:lnTo>
                    <a:pt x="0" y="92080"/>
                  </a:lnTo>
                </a:path>
              </a:pathLst>
            </a:custGeom>
            <a:ln w="12700" cap="flat">
              <a:solidFill>
                <a:srgbClr val="F1F2F2"/>
              </a:solidFill>
              <a:prstDash val="solid"/>
              <a:round/>
            </a:ln>
          </p:spPr>
          <p:txBody>
            <a:bodyPr rtlCol="0" anchor="ctr"/>
            <a:lstStyle/>
            <a:p>
              <a:pPr defTabSz="1097280"/>
              <a:endParaRPr lang="en-US" sz="1680">
                <a:solidFill>
                  <a:srgbClr val="FFFFFF"/>
                </a:solidFill>
                <a:latin typeface="Amazon Ember"/>
              </a:endParaRPr>
            </a:p>
          </p:txBody>
        </p:sp>
        <p:sp>
          <p:nvSpPr>
            <p:cNvPr id="261" name="Freeform: Shape 705">
              <a:extLst>
                <a:ext uri="{FF2B5EF4-FFF2-40B4-BE49-F238E27FC236}">
                  <a16:creationId xmlns:a16="http://schemas.microsoft.com/office/drawing/2014/main" id="{70D83060-BE5A-7C4C-9507-D27892965DAD}"/>
                </a:ext>
              </a:extLst>
            </p:cNvPr>
            <p:cNvSpPr/>
            <p:nvPr/>
          </p:nvSpPr>
          <p:spPr>
            <a:xfrm>
              <a:off x="5788663" y="1846135"/>
              <a:ext cx="116014" cy="2286"/>
            </a:xfrm>
            <a:custGeom>
              <a:avLst/>
              <a:gdLst>
                <a:gd name="connsiteX0" fmla="*/ 116015 w 116014"/>
                <a:gd name="connsiteY0" fmla="*/ 0 h 2286"/>
                <a:gd name="connsiteX1" fmla="*/ 0 w 116014"/>
                <a:gd name="connsiteY1" fmla="*/ 0 h 2286"/>
              </a:gdLst>
              <a:ahLst/>
              <a:cxnLst>
                <a:cxn ang="0">
                  <a:pos x="connsiteX0" y="connsiteY0"/>
                </a:cxn>
                <a:cxn ang="0">
                  <a:pos x="connsiteX1" y="connsiteY1"/>
                </a:cxn>
              </a:cxnLst>
              <a:rect l="l" t="t" r="r" b="b"/>
              <a:pathLst>
                <a:path w="116014" h="2286">
                  <a:moveTo>
                    <a:pt x="116015" y="0"/>
                  </a:moveTo>
                  <a:lnTo>
                    <a:pt x="0" y="0"/>
                  </a:lnTo>
                </a:path>
              </a:pathLst>
            </a:custGeom>
            <a:ln w="12700" cap="flat">
              <a:solidFill>
                <a:srgbClr val="F1F2F2"/>
              </a:solidFill>
              <a:prstDash val="solid"/>
              <a:round/>
            </a:ln>
          </p:spPr>
          <p:txBody>
            <a:bodyPr rtlCol="0" anchor="ctr"/>
            <a:lstStyle/>
            <a:p>
              <a:pPr defTabSz="1097280"/>
              <a:endParaRPr lang="en-US" sz="1680">
                <a:solidFill>
                  <a:srgbClr val="FFFFFF"/>
                </a:solidFill>
                <a:latin typeface="Amazon Ember"/>
              </a:endParaRPr>
            </a:p>
          </p:txBody>
        </p:sp>
        <p:sp>
          <p:nvSpPr>
            <p:cNvPr id="262" name="Freeform: Shape 706">
              <a:extLst>
                <a:ext uri="{FF2B5EF4-FFF2-40B4-BE49-F238E27FC236}">
                  <a16:creationId xmlns:a16="http://schemas.microsoft.com/office/drawing/2014/main" id="{9E74C75B-4986-7F44-8A90-E3BF652958FB}"/>
                </a:ext>
              </a:extLst>
            </p:cNvPr>
            <p:cNvSpPr/>
            <p:nvPr/>
          </p:nvSpPr>
          <p:spPr>
            <a:xfrm>
              <a:off x="5976481" y="1846135"/>
              <a:ext cx="121386" cy="2286"/>
            </a:xfrm>
            <a:custGeom>
              <a:avLst/>
              <a:gdLst>
                <a:gd name="connsiteX0" fmla="*/ 0 w 121386"/>
                <a:gd name="connsiteY0" fmla="*/ 0 h 2286"/>
                <a:gd name="connsiteX1" fmla="*/ 121387 w 121386"/>
                <a:gd name="connsiteY1" fmla="*/ 0 h 2286"/>
              </a:gdLst>
              <a:ahLst/>
              <a:cxnLst>
                <a:cxn ang="0">
                  <a:pos x="connsiteX0" y="connsiteY0"/>
                </a:cxn>
                <a:cxn ang="0">
                  <a:pos x="connsiteX1" y="connsiteY1"/>
                </a:cxn>
              </a:cxnLst>
              <a:rect l="l" t="t" r="r" b="b"/>
              <a:pathLst>
                <a:path w="121386" h="2286">
                  <a:moveTo>
                    <a:pt x="0" y="0"/>
                  </a:moveTo>
                  <a:lnTo>
                    <a:pt x="121387" y="0"/>
                  </a:lnTo>
                </a:path>
              </a:pathLst>
            </a:custGeom>
            <a:ln w="12700" cap="flat">
              <a:solidFill>
                <a:srgbClr val="F1F2F2"/>
              </a:solidFill>
              <a:prstDash val="solid"/>
              <a:round/>
            </a:ln>
          </p:spPr>
          <p:txBody>
            <a:bodyPr rtlCol="0" anchor="ctr"/>
            <a:lstStyle/>
            <a:p>
              <a:pPr defTabSz="1097280"/>
              <a:endParaRPr lang="en-US" sz="1680">
                <a:solidFill>
                  <a:srgbClr val="FFFFFF"/>
                </a:solidFill>
                <a:latin typeface="Amazon Ember"/>
              </a:endParaRPr>
            </a:p>
          </p:txBody>
        </p:sp>
        <p:sp>
          <p:nvSpPr>
            <p:cNvPr id="263" name="Freeform: Shape 707">
              <a:extLst>
                <a:ext uri="{FF2B5EF4-FFF2-40B4-BE49-F238E27FC236}">
                  <a16:creationId xmlns:a16="http://schemas.microsoft.com/office/drawing/2014/main" id="{0AC9985F-9E43-E44E-9D51-8CD60D9C0CD4}"/>
                </a:ext>
              </a:extLst>
            </p:cNvPr>
            <p:cNvSpPr/>
            <p:nvPr/>
          </p:nvSpPr>
          <p:spPr>
            <a:xfrm>
              <a:off x="5995543" y="1887039"/>
              <a:ext cx="126991" cy="109789"/>
            </a:xfrm>
            <a:custGeom>
              <a:avLst/>
              <a:gdLst>
                <a:gd name="connsiteX0" fmla="*/ 56101 w 126991"/>
                <a:gd name="connsiteY0" fmla="*/ 3971 h 109789"/>
                <a:gd name="connsiteX1" fmla="*/ 1009 w 126991"/>
                <a:gd name="connsiteY1" fmla="*/ 97102 h 109789"/>
                <a:gd name="connsiteX2" fmla="*/ 4593 w 126991"/>
                <a:gd name="connsiteY2" fmla="*/ 108786 h 109789"/>
                <a:gd name="connsiteX3" fmla="*/ 8415 w 126991"/>
                <a:gd name="connsiteY3" fmla="*/ 109790 h 109789"/>
                <a:gd name="connsiteX4" fmla="*/ 118578 w 126991"/>
                <a:gd name="connsiteY4" fmla="*/ 109790 h 109789"/>
                <a:gd name="connsiteX5" fmla="*/ 126988 w 126991"/>
                <a:gd name="connsiteY5" fmla="*/ 100924 h 109789"/>
                <a:gd name="connsiteX6" fmla="*/ 125984 w 126991"/>
                <a:gd name="connsiteY6" fmla="*/ 97102 h 109789"/>
                <a:gd name="connsiteX7" fmla="*/ 70915 w 126991"/>
                <a:gd name="connsiteY7" fmla="*/ 3971 h 109789"/>
                <a:gd name="connsiteX8" fmla="*/ 58552 w 126991"/>
                <a:gd name="connsiteY8" fmla="*/ 1497 h 109789"/>
                <a:gd name="connsiteX9" fmla="*/ 56079 w 126991"/>
                <a:gd name="connsiteY9" fmla="*/ 3971 h 109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6991" h="109789">
                  <a:moveTo>
                    <a:pt x="56101" y="3971"/>
                  </a:moveTo>
                  <a:lnTo>
                    <a:pt x="1009" y="97102"/>
                  </a:lnTo>
                  <a:cubicBezTo>
                    <a:pt x="-1227" y="101318"/>
                    <a:pt x="378" y="106548"/>
                    <a:pt x="4593" y="108786"/>
                  </a:cubicBezTo>
                  <a:cubicBezTo>
                    <a:pt x="5773" y="109410"/>
                    <a:pt x="7080" y="109755"/>
                    <a:pt x="8415" y="109790"/>
                  </a:cubicBezTo>
                  <a:lnTo>
                    <a:pt x="118578" y="109790"/>
                  </a:lnTo>
                  <a:cubicBezTo>
                    <a:pt x="123349" y="109664"/>
                    <a:pt x="127114" y="105695"/>
                    <a:pt x="126988" y="100924"/>
                  </a:cubicBezTo>
                  <a:cubicBezTo>
                    <a:pt x="126954" y="99589"/>
                    <a:pt x="126611" y="98282"/>
                    <a:pt x="125984" y="97102"/>
                  </a:cubicBezTo>
                  <a:lnTo>
                    <a:pt x="70915" y="3971"/>
                  </a:lnTo>
                  <a:cubicBezTo>
                    <a:pt x="68183" y="-126"/>
                    <a:pt x="62649" y="-1232"/>
                    <a:pt x="58552" y="1497"/>
                  </a:cubicBezTo>
                  <a:cubicBezTo>
                    <a:pt x="57571" y="2151"/>
                    <a:pt x="56732" y="2992"/>
                    <a:pt x="56079" y="3971"/>
                  </a:cubicBezTo>
                  <a:close/>
                </a:path>
              </a:pathLst>
            </a:custGeom>
            <a:noFill/>
            <a:ln w="12700" cap="flat">
              <a:solidFill>
                <a:srgbClr val="527FFF"/>
              </a:solidFill>
              <a:prstDash val="solid"/>
              <a:round/>
            </a:ln>
          </p:spPr>
          <p:txBody>
            <a:bodyPr rtlCol="0" anchor="ctr"/>
            <a:lstStyle/>
            <a:p>
              <a:pPr defTabSz="1097280"/>
              <a:endParaRPr lang="en-US" sz="1680">
                <a:solidFill>
                  <a:srgbClr val="FFFFFF"/>
                </a:solidFill>
                <a:latin typeface="Amazon Ember"/>
              </a:endParaRPr>
            </a:p>
          </p:txBody>
        </p:sp>
        <p:sp>
          <p:nvSpPr>
            <p:cNvPr id="264" name="Freeform: Shape 708">
              <a:extLst>
                <a:ext uri="{FF2B5EF4-FFF2-40B4-BE49-F238E27FC236}">
                  <a16:creationId xmlns:a16="http://schemas.microsoft.com/office/drawing/2014/main" id="{20D7C60D-675A-0649-9909-8FC65B9DB81B}"/>
                </a:ext>
              </a:extLst>
            </p:cNvPr>
            <p:cNvSpPr/>
            <p:nvPr/>
          </p:nvSpPr>
          <p:spPr>
            <a:xfrm>
              <a:off x="6053792" y="1923103"/>
              <a:ext cx="10496" cy="57886"/>
            </a:xfrm>
            <a:custGeom>
              <a:avLst/>
              <a:gdLst>
                <a:gd name="connsiteX0" fmla="*/ 5260 w 10496"/>
                <a:gd name="connsiteY0" fmla="*/ 57883 h 57886"/>
                <a:gd name="connsiteX1" fmla="*/ 1442 w 10496"/>
                <a:gd name="connsiteY1" fmla="*/ 56374 h 57886"/>
                <a:gd name="connsiteX2" fmla="*/ 1442 w 10496"/>
                <a:gd name="connsiteY2" fmla="*/ 48716 h 57886"/>
                <a:gd name="connsiteX3" fmla="*/ 9054 w 10496"/>
                <a:gd name="connsiteY3" fmla="*/ 48716 h 57886"/>
                <a:gd name="connsiteX4" fmla="*/ 9054 w 10496"/>
                <a:gd name="connsiteY4" fmla="*/ 56374 h 57886"/>
                <a:gd name="connsiteX5" fmla="*/ 5260 w 10496"/>
                <a:gd name="connsiteY5" fmla="*/ 57883 h 57886"/>
                <a:gd name="connsiteX6" fmla="*/ 1922 w 10496"/>
                <a:gd name="connsiteY6" fmla="*/ 40098 h 57886"/>
                <a:gd name="connsiteX7" fmla="*/ 802 w 10496"/>
                <a:gd name="connsiteY7" fmla="*/ 1053 h 57886"/>
                <a:gd name="connsiteX8" fmla="*/ 9694 w 10496"/>
                <a:gd name="connsiteY8" fmla="*/ 1053 h 57886"/>
                <a:gd name="connsiteX9" fmla="*/ 8574 w 10496"/>
                <a:gd name="connsiteY9" fmla="*/ 40098 h 57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96" h="57886">
                  <a:moveTo>
                    <a:pt x="5260" y="57883"/>
                  </a:moveTo>
                  <a:cubicBezTo>
                    <a:pt x="3831" y="57940"/>
                    <a:pt x="2445" y="57391"/>
                    <a:pt x="1442" y="56374"/>
                  </a:cubicBezTo>
                  <a:cubicBezTo>
                    <a:pt x="-481" y="54184"/>
                    <a:pt x="-481" y="50906"/>
                    <a:pt x="1442" y="48716"/>
                  </a:cubicBezTo>
                  <a:cubicBezTo>
                    <a:pt x="3582" y="46704"/>
                    <a:pt x="6915" y="46704"/>
                    <a:pt x="9054" y="48716"/>
                  </a:cubicBezTo>
                  <a:cubicBezTo>
                    <a:pt x="10977" y="50906"/>
                    <a:pt x="10977" y="54184"/>
                    <a:pt x="9054" y="56374"/>
                  </a:cubicBezTo>
                  <a:cubicBezTo>
                    <a:pt x="8058" y="57389"/>
                    <a:pt x="6681" y="57935"/>
                    <a:pt x="5260" y="57883"/>
                  </a:cubicBezTo>
                  <a:close/>
                  <a:moveTo>
                    <a:pt x="1922" y="40098"/>
                  </a:moveTo>
                  <a:lnTo>
                    <a:pt x="802" y="1053"/>
                  </a:lnTo>
                  <a:cubicBezTo>
                    <a:pt x="3600" y="-351"/>
                    <a:pt x="6896" y="-351"/>
                    <a:pt x="9694" y="1053"/>
                  </a:cubicBezTo>
                  <a:lnTo>
                    <a:pt x="8574" y="40098"/>
                  </a:lnTo>
                  <a:close/>
                </a:path>
              </a:pathLst>
            </a:custGeom>
            <a:solidFill>
              <a:srgbClr val="527FFF"/>
            </a:solidFill>
            <a:ln w="2286" cap="flat">
              <a:noFill/>
              <a:prstDash val="solid"/>
              <a:miter/>
            </a:ln>
          </p:spPr>
          <p:txBody>
            <a:bodyPr rtlCol="0" anchor="ctr"/>
            <a:lstStyle/>
            <a:p>
              <a:pPr defTabSz="1097280"/>
              <a:endParaRPr lang="en-US" sz="1680">
                <a:solidFill>
                  <a:srgbClr val="FFFFFF"/>
                </a:solidFill>
                <a:latin typeface="Amazon Ember"/>
              </a:endParaRPr>
            </a:p>
          </p:txBody>
        </p:sp>
        <p:sp>
          <p:nvSpPr>
            <p:cNvPr id="265" name="Freeform: Shape 709">
              <a:extLst>
                <a:ext uri="{FF2B5EF4-FFF2-40B4-BE49-F238E27FC236}">
                  <a16:creationId xmlns:a16="http://schemas.microsoft.com/office/drawing/2014/main" id="{339F9759-A38D-D240-8B00-CE4A9549CD12}"/>
                </a:ext>
              </a:extLst>
            </p:cNvPr>
            <p:cNvSpPr/>
            <p:nvPr/>
          </p:nvSpPr>
          <p:spPr>
            <a:xfrm>
              <a:off x="5922028" y="1806633"/>
              <a:ext cx="34655" cy="69311"/>
            </a:xfrm>
            <a:custGeom>
              <a:avLst/>
              <a:gdLst>
                <a:gd name="connsiteX0" fmla="*/ 0 w 34655"/>
                <a:gd name="connsiteY0" fmla="*/ 51984 h 69311"/>
                <a:gd name="connsiteX1" fmla="*/ 17328 w 34655"/>
                <a:gd name="connsiteY1" fmla="*/ 69312 h 69311"/>
                <a:gd name="connsiteX2" fmla="*/ 34656 w 34655"/>
                <a:gd name="connsiteY2" fmla="*/ 51984 h 69311"/>
                <a:gd name="connsiteX3" fmla="*/ 17328 w 34655"/>
                <a:gd name="connsiteY3" fmla="*/ 34656 h 69311"/>
                <a:gd name="connsiteX4" fmla="*/ 0 w 34655"/>
                <a:gd name="connsiteY4" fmla="*/ 17328 h 69311"/>
                <a:gd name="connsiteX5" fmla="*/ 17328 w 34655"/>
                <a:gd name="connsiteY5" fmla="*/ 0 h 69311"/>
                <a:gd name="connsiteX6" fmla="*/ 34656 w 34655"/>
                <a:gd name="connsiteY6" fmla="*/ 17328 h 6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655" h="69311">
                  <a:moveTo>
                    <a:pt x="0" y="51984"/>
                  </a:moveTo>
                  <a:cubicBezTo>
                    <a:pt x="0" y="61553"/>
                    <a:pt x="7758" y="69312"/>
                    <a:pt x="17328" y="69312"/>
                  </a:cubicBezTo>
                  <a:cubicBezTo>
                    <a:pt x="26898" y="69312"/>
                    <a:pt x="34656" y="61553"/>
                    <a:pt x="34656" y="51984"/>
                  </a:cubicBezTo>
                  <a:cubicBezTo>
                    <a:pt x="34656" y="42405"/>
                    <a:pt x="26792" y="36233"/>
                    <a:pt x="17328" y="34656"/>
                  </a:cubicBezTo>
                  <a:cubicBezTo>
                    <a:pt x="7864" y="33078"/>
                    <a:pt x="0" y="26883"/>
                    <a:pt x="0" y="17328"/>
                  </a:cubicBezTo>
                  <a:cubicBezTo>
                    <a:pt x="0" y="7758"/>
                    <a:pt x="7758" y="0"/>
                    <a:pt x="17328" y="0"/>
                  </a:cubicBezTo>
                  <a:cubicBezTo>
                    <a:pt x="26898" y="0"/>
                    <a:pt x="34656" y="7758"/>
                    <a:pt x="34656" y="17328"/>
                  </a:cubicBezTo>
                </a:path>
              </a:pathLst>
            </a:custGeom>
            <a:noFill/>
            <a:ln w="12700" cap="flat">
              <a:solidFill>
                <a:srgbClr val="527FFF"/>
              </a:solidFill>
              <a:prstDash val="solid"/>
              <a:round/>
            </a:ln>
          </p:spPr>
          <p:txBody>
            <a:bodyPr rtlCol="0" anchor="ctr"/>
            <a:lstStyle/>
            <a:p>
              <a:pPr defTabSz="1097280"/>
              <a:endParaRPr lang="en-US" sz="1680">
                <a:solidFill>
                  <a:srgbClr val="FFFFFF"/>
                </a:solidFill>
                <a:latin typeface="Amazon Ember"/>
              </a:endParaRPr>
            </a:p>
          </p:txBody>
        </p:sp>
        <p:sp>
          <p:nvSpPr>
            <p:cNvPr id="266" name="Freeform: Shape 710">
              <a:extLst>
                <a:ext uri="{FF2B5EF4-FFF2-40B4-BE49-F238E27FC236}">
                  <a16:creationId xmlns:a16="http://schemas.microsoft.com/office/drawing/2014/main" id="{5F43D800-4AD3-294C-AE34-7F0D7A19617A}"/>
                </a:ext>
              </a:extLst>
            </p:cNvPr>
            <p:cNvSpPr/>
            <p:nvPr/>
          </p:nvSpPr>
          <p:spPr>
            <a:xfrm>
              <a:off x="5940934" y="1798746"/>
              <a:ext cx="2286" cy="88239"/>
            </a:xfrm>
            <a:custGeom>
              <a:avLst/>
              <a:gdLst>
                <a:gd name="connsiteX0" fmla="*/ 0 w 2286"/>
                <a:gd name="connsiteY0" fmla="*/ 0 h 88239"/>
                <a:gd name="connsiteX1" fmla="*/ 0 w 2286"/>
                <a:gd name="connsiteY1" fmla="*/ 88240 h 88239"/>
              </a:gdLst>
              <a:ahLst/>
              <a:cxnLst>
                <a:cxn ang="0">
                  <a:pos x="connsiteX0" y="connsiteY0"/>
                </a:cxn>
                <a:cxn ang="0">
                  <a:pos x="connsiteX1" y="connsiteY1"/>
                </a:cxn>
              </a:cxnLst>
              <a:rect l="l" t="t" r="r" b="b"/>
              <a:pathLst>
                <a:path w="2286" h="88239">
                  <a:moveTo>
                    <a:pt x="0" y="0"/>
                  </a:moveTo>
                  <a:lnTo>
                    <a:pt x="0" y="88240"/>
                  </a:lnTo>
                </a:path>
              </a:pathLst>
            </a:custGeom>
            <a:ln w="12700" cap="flat">
              <a:solidFill>
                <a:srgbClr val="527FFF"/>
              </a:solidFill>
              <a:prstDash val="solid"/>
              <a:round/>
            </a:ln>
          </p:spPr>
          <p:txBody>
            <a:bodyPr rtlCol="0" anchor="ctr"/>
            <a:lstStyle/>
            <a:p>
              <a:pPr defTabSz="1097280"/>
              <a:endParaRPr lang="en-US" sz="1680">
                <a:solidFill>
                  <a:srgbClr val="FFFFFF"/>
                </a:solidFill>
                <a:latin typeface="Amazon Ember"/>
              </a:endParaRPr>
            </a:p>
          </p:txBody>
        </p:sp>
      </p:grpSp>
      <p:grpSp>
        <p:nvGrpSpPr>
          <p:cNvPr id="357" name="Graphic 5">
            <a:extLst>
              <a:ext uri="{FF2B5EF4-FFF2-40B4-BE49-F238E27FC236}">
                <a16:creationId xmlns:a16="http://schemas.microsoft.com/office/drawing/2014/main" id="{F496246A-FB01-2D46-89E3-F458C851B7AE}"/>
              </a:ext>
            </a:extLst>
          </p:cNvPr>
          <p:cNvGrpSpPr/>
          <p:nvPr/>
        </p:nvGrpSpPr>
        <p:grpSpPr>
          <a:xfrm>
            <a:off x="6337607" y="2248141"/>
            <a:ext cx="1690334" cy="1665498"/>
            <a:chOff x="3619500" y="1619250"/>
            <a:chExt cx="1905000" cy="1905000"/>
          </a:xfrm>
        </p:grpSpPr>
        <p:sp>
          <p:nvSpPr>
            <p:cNvPr id="358" name="Freeform: Shape 235">
              <a:extLst>
                <a:ext uri="{FF2B5EF4-FFF2-40B4-BE49-F238E27FC236}">
                  <a16:creationId xmlns:a16="http://schemas.microsoft.com/office/drawing/2014/main" id="{A71E5234-3671-4F44-8E67-BAD983ADDFD9}"/>
                </a:ext>
              </a:extLst>
            </p:cNvPr>
            <p:cNvSpPr/>
            <p:nvPr/>
          </p:nvSpPr>
          <p:spPr>
            <a:xfrm>
              <a:off x="4455604" y="2258187"/>
              <a:ext cx="373951" cy="373951"/>
            </a:xfrm>
            <a:custGeom>
              <a:avLst/>
              <a:gdLst>
                <a:gd name="connsiteX0" fmla="*/ 0 w 373951"/>
                <a:gd name="connsiteY0" fmla="*/ 186976 h 373951"/>
                <a:gd name="connsiteX1" fmla="*/ 186976 w 373951"/>
                <a:gd name="connsiteY1" fmla="*/ 0 h 373951"/>
                <a:gd name="connsiteX2" fmla="*/ 373952 w 373951"/>
                <a:gd name="connsiteY2" fmla="*/ 186976 h 373951"/>
                <a:gd name="connsiteX3" fmla="*/ 186976 w 373951"/>
                <a:gd name="connsiteY3" fmla="*/ 373951 h 373951"/>
                <a:gd name="connsiteX4" fmla="*/ 0 w 373951"/>
                <a:gd name="connsiteY4" fmla="*/ 186976 h 3739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3951" h="373951">
                  <a:moveTo>
                    <a:pt x="0" y="186976"/>
                  </a:moveTo>
                  <a:cubicBezTo>
                    <a:pt x="0" y="83712"/>
                    <a:pt x="83711" y="0"/>
                    <a:pt x="186976" y="0"/>
                  </a:cubicBezTo>
                  <a:cubicBezTo>
                    <a:pt x="290236" y="0"/>
                    <a:pt x="373952" y="83712"/>
                    <a:pt x="373952" y="186976"/>
                  </a:cubicBezTo>
                  <a:cubicBezTo>
                    <a:pt x="373952" y="290239"/>
                    <a:pt x="290236" y="373951"/>
                    <a:pt x="186976" y="373951"/>
                  </a:cubicBezTo>
                  <a:cubicBezTo>
                    <a:pt x="83711" y="373951"/>
                    <a:pt x="0" y="290239"/>
                    <a:pt x="0" y="186976"/>
                  </a:cubicBezTo>
                </a:path>
              </a:pathLst>
            </a:custGeom>
            <a:noFill/>
            <a:ln w="12700" cap="flat">
              <a:solidFill>
                <a:srgbClr val="EFF5ED"/>
              </a:solidFill>
              <a:prstDash val="solid"/>
              <a:round/>
            </a:ln>
          </p:spPr>
          <p:txBody>
            <a:bodyPr rtlCol="0" anchor="ctr"/>
            <a:lstStyle/>
            <a:p>
              <a:pPr defTabSz="1097280"/>
              <a:endParaRPr lang="en-US" sz="1680">
                <a:solidFill>
                  <a:srgbClr val="FFFFFF"/>
                </a:solidFill>
                <a:latin typeface="Amazon Ember"/>
              </a:endParaRPr>
            </a:p>
          </p:txBody>
        </p:sp>
        <p:sp>
          <p:nvSpPr>
            <p:cNvPr id="359" name="Freeform: Shape 241">
              <a:extLst>
                <a:ext uri="{FF2B5EF4-FFF2-40B4-BE49-F238E27FC236}">
                  <a16:creationId xmlns:a16="http://schemas.microsoft.com/office/drawing/2014/main" id="{E6050A39-2EAB-9A4A-8FD2-07DAFFB07151}"/>
                </a:ext>
              </a:extLst>
            </p:cNvPr>
            <p:cNvSpPr/>
            <p:nvPr/>
          </p:nvSpPr>
          <p:spPr>
            <a:xfrm>
              <a:off x="4313872" y="2643077"/>
              <a:ext cx="509206" cy="340628"/>
            </a:xfrm>
            <a:custGeom>
              <a:avLst/>
              <a:gdLst>
                <a:gd name="connsiteX0" fmla="*/ 317754 w 509206"/>
                <a:gd name="connsiteY0" fmla="*/ 338914 h 340628"/>
                <a:gd name="connsiteX1" fmla="*/ 0 w 509206"/>
                <a:gd name="connsiteY1" fmla="*/ 340628 h 340628"/>
                <a:gd name="connsiteX2" fmla="*/ 335090 w 509206"/>
                <a:gd name="connsiteY2" fmla="*/ 14 h 340628"/>
                <a:gd name="connsiteX3" fmla="*/ 509207 w 509206"/>
                <a:gd name="connsiteY3" fmla="*/ 55640 h 340628"/>
              </a:gdLst>
              <a:ahLst/>
              <a:cxnLst>
                <a:cxn ang="0">
                  <a:pos x="connsiteX0" y="connsiteY0"/>
                </a:cxn>
                <a:cxn ang="0">
                  <a:pos x="connsiteX1" y="connsiteY1"/>
                </a:cxn>
                <a:cxn ang="0">
                  <a:pos x="connsiteX2" y="connsiteY2"/>
                </a:cxn>
                <a:cxn ang="0">
                  <a:pos x="connsiteX3" y="connsiteY3"/>
                </a:cxn>
              </a:cxnLst>
              <a:rect l="l" t="t" r="r" b="b"/>
              <a:pathLst>
                <a:path w="509206" h="340628">
                  <a:moveTo>
                    <a:pt x="317754" y="338914"/>
                  </a:moveTo>
                  <a:lnTo>
                    <a:pt x="0" y="340628"/>
                  </a:lnTo>
                  <a:cubicBezTo>
                    <a:pt x="21336" y="-4177"/>
                    <a:pt x="335090" y="14"/>
                    <a:pt x="335090" y="14"/>
                  </a:cubicBezTo>
                  <a:cubicBezTo>
                    <a:pt x="397593" y="-605"/>
                    <a:pt x="458638" y="18893"/>
                    <a:pt x="509207" y="55640"/>
                  </a:cubicBezTo>
                </a:path>
              </a:pathLst>
            </a:custGeom>
            <a:noFill/>
            <a:ln w="12700" cap="flat">
              <a:solidFill>
                <a:srgbClr val="EFF5ED"/>
              </a:solidFill>
              <a:prstDash val="solid"/>
              <a:round/>
            </a:ln>
          </p:spPr>
          <p:txBody>
            <a:bodyPr rtlCol="0" anchor="ctr"/>
            <a:lstStyle/>
            <a:p>
              <a:pPr defTabSz="1097280"/>
              <a:endParaRPr lang="en-US" sz="1680">
                <a:solidFill>
                  <a:srgbClr val="FFFFFF"/>
                </a:solidFill>
                <a:latin typeface="Amazon Ember"/>
              </a:endParaRPr>
            </a:p>
          </p:txBody>
        </p:sp>
        <p:sp>
          <p:nvSpPr>
            <p:cNvPr id="360" name="Freeform: Shape 242">
              <a:extLst>
                <a:ext uri="{FF2B5EF4-FFF2-40B4-BE49-F238E27FC236}">
                  <a16:creationId xmlns:a16="http://schemas.microsoft.com/office/drawing/2014/main" id="{3A3252A9-7CB5-7142-B68A-31F927BDC6FD}"/>
                </a:ext>
              </a:extLst>
            </p:cNvPr>
            <p:cNvSpPr/>
            <p:nvPr/>
          </p:nvSpPr>
          <p:spPr>
            <a:xfrm>
              <a:off x="4903850" y="3253454"/>
              <a:ext cx="302323" cy="122396"/>
            </a:xfrm>
            <a:custGeom>
              <a:avLst/>
              <a:gdLst>
                <a:gd name="connsiteX0" fmla="*/ 187547 w 302323"/>
                <a:gd name="connsiteY0" fmla="*/ 122396 h 122396"/>
                <a:gd name="connsiteX1" fmla="*/ 302324 w 302323"/>
                <a:gd name="connsiteY1" fmla="*/ 0 h 122396"/>
                <a:gd name="connsiteX2" fmla="*/ 0 w 302323"/>
                <a:gd name="connsiteY2" fmla="*/ 0 h 122396"/>
              </a:gdLst>
              <a:ahLst/>
              <a:cxnLst>
                <a:cxn ang="0">
                  <a:pos x="connsiteX0" y="connsiteY0"/>
                </a:cxn>
                <a:cxn ang="0">
                  <a:pos x="connsiteX1" y="connsiteY1"/>
                </a:cxn>
                <a:cxn ang="0">
                  <a:pos x="connsiteX2" y="connsiteY2"/>
                </a:cxn>
              </a:cxnLst>
              <a:rect l="l" t="t" r="r" b="b"/>
              <a:pathLst>
                <a:path w="302323" h="122396">
                  <a:moveTo>
                    <a:pt x="187547" y="122396"/>
                  </a:moveTo>
                  <a:lnTo>
                    <a:pt x="302324" y="0"/>
                  </a:lnTo>
                  <a:lnTo>
                    <a:pt x="0" y="0"/>
                  </a:lnTo>
                </a:path>
              </a:pathLst>
            </a:custGeom>
            <a:noFill/>
            <a:ln w="12700" cap="flat">
              <a:solidFill>
                <a:srgbClr val="527FFF"/>
              </a:solidFill>
              <a:prstDash val="solid"/>
              <a:round/>
            </a:ln>
          </p:spPr>
          <p:txBody>
            <a:bodyPr rtlCol="0" anchor="ctr"/>
            <a:lstStyle/>
            <a:p>
              <a:pPr defTabSz="1097280"/>
              <a:endParaRPr lang="en-US" sz="1680">
                <a:solidFill>
                  <a:srgbClr val="FFFFFF"/>
                </a:solidFill>
                <a:latin typeface="Amazon Ember"/>
              </a:endParaRPr>
            </a:p>
          </p:txBody>
        </p:sp>
        <p:sp>
          <p:nvSpPr>
            <p:cNvPr id="361" name="Freeform: Shape 243">
              <a:extLst>
                <a:ext uri="{FF2B5EF4-FFF2-40B4-BE49-F238E27FC236}">
                  <a16:creationId xmlns:a16="http://schemas.microsoft.com/office/drawing/2014/main" id="{BCDAC53E-3FB3-8E42-85CA-2DBC20066334}"/>
                </a:ext>
              </a:extLst>
            </p:cNvPr>
            <p:cNvSpPr/>
            <p:nvPr/>
          </p:nvSpPr>
          <p:spPr>
            <a:xfrm>
              <a:off x="5091398" y="3142488"/>
              <a:ext cx="114776" cy="110966"/>
            </a:xfrm>
            <a:custGeom>
              <a:avLst/>
              <a:gdLst>
                <a:gd name="connsiteX0" fmla="*/ 0 w 114776"/>
                <a:gd name="connsiteY0" fmla="*/ 0 h 110966"/>
                <a:gd name="connsiteX1" fmla="*/ 114776 w 114776"/>
                <a:gd name="connsiteY1" fmla="*/ 110966 h 110966"/>
              </a:gdLst>
              <a:ahLst/>
              <a:cxnLst>
                <a:cxn ang="0">
                  <a:pos x="connsiteX0" y="connsiteY0"/>
                </a:cxn>
                <a:cxn ang="0">
                  <a:pos x="connsiteX1" y="connsiteY1"/>
                </a:cxn>
              </a:cxnLst>
              <a:rect l="l" t="t" r="r" b="b"/>
              <a:pathLst>
                <a:path w="114776" h="110966">
                  <a:moveTo>
                    <a:pt x="0" y="0"/>
                  </a:moveTo>
                  <a:lnTo>
                    <a:pt x="114776" y="110966"/>
                  </a:lnTo>
                </a:path>
              </a:pathLst>
            </a:custGeom>
            <a:ln w="12700" cap="flat">
              <a:solidFill>
                <a:srgbClr val="527FFF"/>
              </a:solidFill>
              <a:prstDash val="solid"/>
              <a:round/>
            </a:ln>
          </p:spPr>
          <p:txBody>
            <a:bodyPr rtlCol="0" anchor="ctr"/>
            <a:lstStyle/>
            <a:p>
              <a:pPr defTabSz="1097280"/>
              <a:endParaRPr lang="en-US" sz="1680">
                <a:solidFill>
                  <a:srgbClr val="FFFFFF"/>
                </a:solidFill>
                <a:latin typeface="Amazon Ember"/>
              </a:endParaRPr>
            </a:p>
          </p:txBody>
        </p:sp>
        <p:sp>
          <p:nvSpPr>
            <p:cNvPr id="362" name="Freeform: Shape 244">
              <a:extLst>
                <a:ext uri="{FF2B5EF4-FFF2-40B4-BE49-F238E27FC236}">
                  <a16:creationId xmlns:a16="http://schemas.microsoft.com/office/drawing/2014/main" id="{8DEAEFFD-D0D1-3549-B0AD-2BD1CC730B52}"/>
                </a:ext>
              </a:extLst>
            </p:cNvPr>
            <p:cNvSpPr/>
            <p:nvPr/>
          </p:nvSpPr>
          <p:spPr>
            <a:xfrm>
              <a:off x="4910137" y="2836164"/>
              <a:ext cx="301466" cy="301466"/>
            </a:xfrm>
            <a:custGeom>
              <a:avLst/>
              <a:gdLst>
                <a:gd name="connsiteX0" fmla="*/ 298609 w 301466"/>
                <a:gd name="connsiteY0" fmla="*/ 166878 h 301466"/>
                <a:gd name="connsiteX1" fmla="*/ 301466 w 301466"/>
                <a:gd name="connsiteY1" fmla="*/ 0 h 301466"/>
                <a:gd name="connsiteX2" fmla="*/ 0 w 301466"/>
                <a:gd name="connsiteY2" fmla="*/ 301466 h 301466"/>
              </a:gdLst>
              <a:ahLst/>
              <a:cxnLst>
                <a:cxn ang="0">
                  <a:pos x="connsiteX0" y="connsiteY0"/>
                </a:cxn>
                <a:cxn ang="0">
                  <a:pos x="connsiteX1" y="connsiteY1"/>
                </a:cxn>
                <a:cxn ang="0">
                  <a:pos x="connsiteX2" y="connsiteY2"/>
                </a:cxn>
              </a:cxnLst>
              <a:rect l="l" t="t" r="r" b="b"/>
              <a:pathLst>
                <a:path w="301466" h="301466">
                  <a:moveTo>
                    <a:pt x="298609" y="166878"/>
                  </a:moveTo>
                  <a:lnTo>
                    <a:pt x="301466" y="0"/>
                  </a:lnTo>
                  <a:lnTo>
                    <a:pt x="0" y="301466"/>
                  </a:lnTo>
                </a:path>
              </a:pathLst>
            </a:custGeom>
            <a:noFill/>
            <a:ln w="12700" cap="flat">
              <a:solidFill>
                <a:srgbClr val="527FFF"/>
              </a:solidFill>
              <a:prstDash val="solid"/>
              <a:round/>
            </a:ln>
          </p:spPr>
          <p:txBody>
            <a:bodyPr rtlCol="0" anchor="ctr"/>
            <a:lstStyle/>
            <a:p>
              <a:pPr defTabSz="1097280"/>
              <a:endParaRPr lang="en-US" sz="1680">
                <a:solidFill>
                  <a:srgbClr val="FFFFFF"/>
                </a:solidFill>
                <a:latin typeface="Amazon Ember"/>
              </a:endParaRPr>
            </a:p>
          </p:txBody>
        </p:sp>
        <p:sp>
          <p:nvSpPr>
            <p:cNvPr id="363" name="Freeform: Shape 245">
              <a:extLst>
                <a:ext uri="{FF2B5EF4-FFF2-40B4-BE49-F238E27FC236}">
                  <a16:creationId xmlns:a16="http://schemas.microsoft.com/office/drawing/2014/main" id="{42C34478-7982-E548-87C9-56115FBCFFA2}"/>
                </a:ext>
              </a:extLst>
            </p:cNvPr>
            <p:cNvSpPr/>
            <p:nvPr/>
          </p:nvSpPr>
          <p:spPr>
            <a:xfrm>
              <a:off x="5052060" y="2836164"/>
              <a:ext cx="159543" cy="2762"/>
            </a:xfrm>
            <a:custGeom>
              <a:avLst/>
              <a:gdLst>
                <a:gd name="connsiteX0" fmla="*/ 0 w 159543"/>
                <a:gd name="connsiteY0" fmla="*/ 2762 h 2762"/>
                <a:gd name="connsiteX1" fmla="*/ 159544 w 159543"/>
                <a:gd name="connsiteY1" fmla="*/ 0 h 2762"/>
              </a:gdLst>
              <a:ahLst/>
              <a:cxnLst>
                <a:cxn ang="0">
                  <a:pos x="connsiteX0" y="connsiteY0"/>
                </a:cxn>
                <a:cxn ang="0">
                  <a:pos x="connsiteX1" y="connsiteY1"/>
                </a:cxn>
              </a:cxnLst>
              <a:rect l="l" t="t" r="r" b="b"/>
              <a:pathLst>
                <a:path w="159543" h="2762">
                  <a:moveTo>
                    <a:pt x="0" y="2762"/>
                  </a:moveTo>
                  <a:lnTo>
                    <a:pt x="159544" y="0"/>
                  </a:lnTo>
                </a:path>
              </a:pathLst>
            </a:custGeom>
            <a:ln w="12700" cap="flat">
              <a:solidFill>
                <a:srgbClr val="527FFF"/>
              </a:solidFill>
              <a:prstDash val="solid"/>
              <a:round/>
            </a:ln>
          </p:spPr>
          <p:txBody>
            <a:bodyPr rtlCol="0" anchor="ctr"/>
            <a:lstStyle/>
            <a:p>
              <a:pPr defTabSz="1097280"/>
              <a:endParaRPr lang="en-US" sz="1680">
                <a:solidFill>
                  <a:srgbClr val="FFFFFF"/>
                </a:solidFill>
                <a:latin typeface="Amazon Ember"/>
              </a:endParaRPr>
            </a:p>
          </p:txBody>
        </p:sp>
        <p:sp>
          <p:nvSpPr>
            <p:cNvPr id="364" name="Freeform: Shape 246">
              <a:extLst>
                <a:ext uri="{FF2B5EF4-FFF2-40B4-BE49-F238E27FC236}">
                  <a16:creationId xmlns:a16="http://schemas.microsoft.com/office/drawing/2014/main" id="{744BB484-7C1C-C14F-840C-462A51F4E2D3}"/>
                </a:ext>
              </a:extLst>
            </p:cNvPr>
            <p:cNvSpPr/>
            <p:nvPr/>
          </p:nvSpPr>
          <p:spPr>
            <a:xfrm>
              <a:off x="3936301" y="3090005"/>
              <a:ext cx="519398" cy="165925"/>
            </a:xfrm>
            <a:custGeom>
              <a:avLst/>
              <a:gdLst>
                <a:gd name="connsiteX0" fmla="*/ 0 w 519398"/>
                <a:gd name="connsiteY0" fmla="*/ 0 h 165925"/>
                <a:gd name="connsiteX1" fmla="*/ 0 w 519398"/>
                <a:gd name="connsiteY1" fmla="*/ 133350 h 165925"/>
                <a:gd name="connsiteX2" fmla="*/ 32576 w 519398"/>
                <a:gd name="connsiteY2" fmla="*/ 165925 h 165925"/>
                <a:gd name="connsiteX3" fmla="*/ 519398 w 519398"/>
                <a:gd name="connsiteY3" fmla="*/ 165925 h 165925"/>
              </a:gdLst>
              <a:ahLst/>
              <a:cxnLst>
                <a:cxn ang="0">
                  <a:pos x="connsiteX0" y="connsiteY0"/>
                </a:cxn>
                <a:cxn ang="0">
                  <a:pos x="connsiteX1" y="connsiteY1"/>
                </a:cxn>
                <a:cxn ang="0">
                  <a:pos x="connsiteX2" y="connsiteY2"/>
                </a:cxn>
                <a:cxn ang="0">
                  <a:pos x="connsiteX3" y="connsiteY3"/>
                </a:cxn>
              </a:cxnLst>
              <a:rect l="l" t="t" r="r" b="b"/>
              <a:pathLst>
                <a:path w="519398" h="165925">
                  <a:moveTo>
                    <a:pt x="0" y="0"/>
                  </a:moveTo>
                  <a:lnTo>
                    <a:pt x="0" y="133350"/>
                  </a:lnTo>
                  <a:cubicBezTo>
                    <a:pt x="0" y="151343"/>
                    <a:pt x="14585" y="165925"/>
                    <a:pt x="32576" y="165925"/>
                  </a:cubicBezTo>
                  <a:lnTo>
                    <a:pt x="519398" y="165925"/>
                  </a:lnTo>
                </a:path>
              </a:pathLst>
            </a:custGeom>
            <a:noFill/>
            <a:ln w="12700" cap="flat">
              <a:solidFill>
                <a:srgbClr val="EFF5ED"/>
              </a:solidFill>
              <a:prstDash val="solid"/>
              <a:miter/>
            </a:ln>
          </p:spPr>
          <p:txBody>
            <a:bodyPr rtlCol="0" anchor="ctr"/>
            <a:lstStyle/>
            <a:p>
              <a:pPr defTabSz="1097280"/>
              <a:endParaRPr lang="en-US" sz="1680">
                <a:solidFill>
                  <a:srgbClr val="FFFFFF"/>
                </a:solidFill>
                <a:latin typeface="Amazon Ember"/>
              </a:endParaRPr>
            </a:p>
          </p:txBody>
        </p:sp>
        <p:sp>
          <p:nvSpPr>
            <p:cNvPr id="365" name="Freeform: Shape 247">
              <a:extLst>
                <a:ext uri="{FF2B5EF4-FFF2-40B4-BE49-F238E27FC236}">
                  <a16:creationId xmlns:a16="http://schemas.microsoft.com/office/drawing/2014/main" id="{575F1B13-F8E8-6C46-8B1D-7CED73930F76}"/>
                </a:ext>
              </a:extLst>
            </p:cNvPr>
            <p:cNvSpPr/>
            <p:nvPr/>
          </p:nvSpPr>
          <p:spPr>
            <a:xfrm>
              <a:off x="4797456" y="1986057"/>
              <a:ext cx="409575" cy="760952"/>
            </a:xfrm>
            <a:custGeom>
              <a:avLst/>
              <a:gdLst>
                <a:gd name="connsiteX0" fmla="*/ 409575 w 409575"/>
                <a:gd name="connsiteY0" fmla="*/ 760952 h 760952"/>
                <a:gd name="connsiteX1" fmla="*/ 409575 w 409575"/>
                <a:gd name="connsiteY1" fmla="*/ 32576 h 760952"/>
                <a:gd name="connsiteX2" fmla="*/ 377095 w 409575"/>
                <a:gd name="connsiteY2" fmla="*/ 0 h 760952"/>
                <a:gd name="connsiteX3" fmla="*/ 0 w 409575"/>
                <a:gd name="connsiteY3" fmla="*/ 0 h 760952"/>
              </a:gdLst>
              <a:ahLst/>
              <a:cxnLst>
                <a:cxn ang="0">
                  <a:pos x="connsiteX0" y="connsiteY0"/>
                </a:cxn>
                <a:cxn ang="0">
                  <a:pos x="connsiteX1" y="connsiteY1"/>
                </a:cxn>
                <a:cxn ang="0">
                  <a:pos x="connsiteX2" y="connsiteY2"/>
                </a:cxn>
                <a:cxn ang="0">
                  <a:pos x="connsiteX3" y="connsiteY3"/>
                </a:cxn>
              </a:cxnLst>
              <a:rect l="l" t="t" r="r" b="b"/>
              <a:pathLst>
                <a:path w="409575" h="760952">
                  <a:moveTo>
                    <a:pt x="409575" y="760952"/>
                  </a:moveTo>
                  <a:lnTo>
                    <a:pt x="409575" y="32576"/>
                  </a:lnTo>
                  <a:cubicBezTo>
                    <a:pt x="409575" y="14622"/>
                    <a:pt x="395049" y="52"/>
                    <a:pt x="377095" y="0"/>
                  </a:cubicBezTo>
                  <a:lnTo>
                    <a:pt x="0" y="0"/>
                  </a:lnTo>
                </a:path>
              </a:pathLst>
            </a:custGeom>
            <a:noFill/>
            <a:ln w="12700" cap="flat">
              <a:solidFill>
                <a:srgbClr val="EFF5ED"/>
              </a:solidFill>
              <a:prstDash val="solid"/>
              <a:miter/>
            </a:ln>
          </p:spPr>
          <p:txBody>
            <a:bodyPr rtlCol="0" anchor="ctr"/>
            <a:lstStyle/>
            <a:p>
              <a:pPr defTabSz="1097280"/>
              <a:endParaRPr lang="en-US" sz="1680">
                <a:solidFill>
                  <a:srgbClr val="FFFFFF"/>
                </a:solidFill>
                <a:latin typeface="Amazon Ember"/>
              </a:endParaRPr>
            </a:p>
          </p:txBody>
        </p:sp>
        <p:sp>
          <p:nvSpPr>
            <p:cNvPr id="366" name="Freeform: Shape 248">
              <a:extLst>
                <a:ext uri="{FF2B5EF4-FFF2-40B4-BE49-F238E27FC236}">
                  <a16:creationId xmlns:a16="http://schemas.microsoft.com/office/drawing/2014/main" id="{A91FAA8B-6464-FB4E-AB0F-B45E6865D669}"/>
                </a:ext>
              </a:extLst>
            </p:cNvPr>
            <p:cNvSpPr/>
            <p:nvPr/>
          </p:nvSpPr>
          <p:spPr>
            <a:xfrm>
              <a:off x="3936301" y="1986057"/>
              <a:ext cx="287464" cy="1006411"/>
            </a:xfrm>
            <a:custGeom>
              <a:avLst/>
              <a:gdLst>
                <a:gd name="connsiteX0" fmla="*/ 0 w 287464"/>
                <a:gd name="connsiteY0" fmla="*/ 1006412 h 1006411"/>
                <a:gd name="connsiteX1" fmla="*/ 0 w 287464"/>
                <a:gd name="connsiteY1" fmla="*/ 32576 h 1006411"/>
                <a:gd name="connsiteX2" fmla="*/ 32576 w 287464"/>
                <a:gd name="connsiteY2" fmla="*/ 0 h 1006411"/>
                <a:gd name="connsiteX3" fmla="*/ 287465 w 287464"/>
                <a:gd name="connsiteY3" fmla="*/ 0 h 1006411"/>
              </a:gdLst>
              <a:ahLst/>
              <a:cxnLst>
                <a:cxn ang="0">
                  <a:pos x="connsiteX0" y="connsiteY0"/>
                </a:cxn>
                <a:cxn ang="0">
                  <a:pos x="connsiteX1" y="connsiteY1"/>
                </a:cxn>
                <a:cxn ang="0">
                  <a:pos x="connsiteX2" y="connsiteY2"/>
                </a:cxn>
                <a:cxn ang="0">
                  <a:pos x="connsiteX3" y="connsiteY3"/>
                </a:cxn>
              </a:cxnLst>
              <a:rect l="l" t="t" r="r" b="b"/>
              <a:pathLst>
                <a:path w="287464" h="1006411">
                  <a:moveTo>
                    <a:pt x="0" y="1006412"/>
                  </a:moveTo>
                  <a:lnTo>
                    <a:pt x="0" y="32576"/>
                  </a:lnTo>
                  <a:cubicBezTo>
                    <a:pt x="0" y="14585"/>
                    <a:pt x="14585" y="0"/>
                    <a:pt x="32576" y="0"/>
                  </a:cubicBezTo>
                  <a:lnTo>
                    <a:pt x="287465" y="0"/>
                  </a:lnTo>
                </a:path>
              </a:pathLst>
            </a:custGeom>
            <a:noFill/>
            <a:ln w="12700" cap="flat">
              <a:solidFill>
                <a:srgbClr val="EFF5ED"/>
              </a:solidFill>
              <a:prstDash val="solid"/>
              <a:miter/>
            </a:ln>
          </p:spPr>
          <p:txBody>
            <a:bodyPr rtlCol="0" anchor="ctr"/>
            <a:lstStyle/>
            <a:p>
              <a:pPr defTabSz="1097280"/>
              <a:endParaRPr lang="en-US" sz="1680">
                <a:solidFill>
                  <a:srgbClr val="FFFFFF"/>
                </a:solidFill>
                <a:latin typeface="Amazon Ember"/>
              </a:endParaRPr>
            </a:p>
          </p:txBody>
        </p:sp>
        <p:sp>
          <p:nvSpPr>
            <p:cNvPr id="367" name="Freeform: Shape 249">
              <a:extLst>
                <a:ext uri="{FF2B5EF4-FFF2-40B4-BE49-F238E27FC236}">
                  <a16:creationId xmlns:a16="http://schemas.microsoft.com/office/drawing/2014/main" id="{0803D9B8-5A0B-3846-A577-BBAFDA7A33EE}"/>
                </a:ext>
              </a:extLst>
            </p:cNvPr>
            <p:cNvSpPr/>
            <p:nvPr/>
          </p:nvSpPr>
          <p:spPr>
            <a:xfrm>
              <a:off x="4799742" y="2051494"/>
              <a:ext cx="113823" cy="627126"/>
            </a:xfrm>
            <a:custGeom>
              <a:avLst/>
              <a:gdLst>
                <a:gd name="connsiteX0" fmla="*/ 0 w 113823"/>
                <a:gd name="connsiteY0" fmla="*/ 0 h 627126"/>
                <a:gd name="connsiteX1" fmla="*/ 0 w 113823"/>
                <a:gd name="connsiteY1" fmla="*/ 141065 h 627126"/>
                <a:gd name="connsiteX2" fmla="*/ 113824 w 113823"/>
                <a:gd name="connsiteY2" fmla="*/ 254889 h 627126"/>
                <a:gd name="connsiteX3" fmla="*/ 113824 w 113823"/>
                <a:gd name="connsiteY3" fmla="*/ 627126 h 627126"/>
              </a:gdLst>
              <a:ahLst/>
              <a:cxnLst>
                <a:cxn ang="0">
                  <a:pos x="connsiteX0" y="connsiteY0"/>
                </a:cxn>
                <a:cxn ang="0">
                  <a:pos x="connsiteX1" y="connsiteY1"/>
                </a:cxn>
                <a:cxn ang="0">
                  <a:pos x="connsiteX2" y="connsiteY2"/>
                </a:cxn>
                <a:cxn ang="0">
                  <a:pos x="connsiteX3" y="connsiteY3"/>
                </a:cxn>
              </a:cxnLst>
              <a:rect l="l" t="t" r="r" b="b"/>
              <a:pathLst>
                <a:path w="113823" h="627126">
                  <a:moveTo>
                    <a:pt x="0" y="0"/>
                  </a:moveTo>
                  <a:lnTo>
                    <a:pt x="0" y="141065"/>
                  </a:lnTo>
                  <a:lnTo>
                    <a:pt x="113824" y="254889"/>
                  </a:lnTo>
                  <a:lnTo>
                    <a:pt x="113824" y="627126"/>
                  </a:lnTo>
                </a:path>
              </a:pathLst>
            </a:custGeom>
            <a:noFill/>
            <a:ln w="12700" cap="flat">
              <a:solidFill>
                <a:srgbClr val="EFF5ED"/>
              </a:solidFill>
              <a:prstDash val="solid"/>
              <a:round/>
            </a:ln>
          </p:spPr>
          <p:txBody>
            <a:bodyPr rtlCol="0" anchor="ctr"/>
            <a:lstStyle/>
            <a:p>
              <a:pPr defTabSz="1097280"/>
              <a:endParaRPr lang="en-US" sz="1680">
                <a:solidFill>
                  <a:srgbClr val="FFFFFF"/>
                </a:solidFill>
                <a:latin typeface="Amazon Ember"/>
              </a:endParaRPr>
            </a:p>
          </p:txBody>
        </p:sp>
        <p:sp>
          <p:nvSpPr>
            <p:cNvPr id="368" name="Freeform: Shape 250">
              <a:extLst>
                <a:ext uri="{FF2B5EF4-FFF2-40B4-BE49-F238E27FC236}">
                  <a16:creationId xmlns:a16="http://schemas.microsoft.com/office/drawing/2014/main" id="{05E8DC45-1AC6-F446-863D-0884DFF97100}"/>
                </a:ext>
              </a:extLst>
            </p:cNvPr>
            <p:cNvSpPr/>
            <p:nvPr/>
          </p:nvSpPr>
          <p:spPr>
            <a:xfrm>
              <a:off x="4742783" y="2052256"/>
              <a:ext cx="9525" cy="135540"/>
            </a:xfrm>
            <a:custGeom>
              <a:avLst/>
              <a:gdLst>
                <a:gd name="connsiteX0" fmla="*/ 0 w 9525"/>
                <a:gd name="connsiteY0" fmla="*/ 0 h 135540"/>
                <a:gd name="connsiteX1" fmla="*/ 0 w 9525"/>
                <a:gd name="connsiteY1" fmla="*/ 135541 h 135540"/>
              </a:gdLst>
              <a:ahLst/>
              <a:cxnLst>
                <a:cxn ang="0">
                  <a:pos x="connsiteX0" y="connsiteY0"/>
                </a:cxn>
                <a:cxn ang="0">
                  <a:pos x="connsiteX1" y="connsiteY1"/>
                </a:cxn>
              </a:cxnLst>
              <a:rect l="l" t="t" r="r" b="b"/>
              <a:pathLst>
                <a:path w="9525" h="135540">
                  <a:moveTo>
                    <a:pt x="0" y="0"/>
                  </a:moveTo>
                  <a:lnTo>
                    <a:pt x="0" y="135541"/>
                  </a:lnTo>
                </a:path>
              </a:pathLst>
            </a:custGeom>
            <a:ln w="12700" cap="flat">
              <a:solidFill>
                <a:srgbClr val="EFF5ED"/>
              </a:solidFill>
              <a:prstDash val="solid"/>
              <a:round/>
            </a:ln>
          </p:spPr>
          <p:txBody>
            <a:bodyPr rtlCol="0" anchor="ctr"/>
            <a:lstStyle/>
            <a:p>
              <a:pPr defTabSz="1097280"/>
              <a:endParaRPr lang="en-US" sz="1680">
                <a:solidFill>
                  <a:srgbClr val="FFFFFF"/>
                </a:solidFill>
                <a:latin typeface="Amazon Ember"/>
              </a:endParaRPr>
            </a:p>
          </p:txBody>
        </p:sp>
        <p:sp>
          <p:nvSpPr>
            <p:cNvPr id="369" name="Freeform: Shape 251">
              <a:extLst>
                <a:ext uri="{FF2B5EF4-FFF2-40B4-BE49-F238E27FC236}">
                  <a16:creationId xmlns:a16="http://schemas.microsoft.com/office/drawing/2014/main" id="{E77B8343-635B-C04D-9E77-75DA41821909}"/>
                </a:ext>
              </a:extLst>
            </p:cNvPr>
            <p:cNvSpPr/>
            <p:nvPr/>
          </p:nvSpPr>
          <p:spPr>
            <a:xfrm>
              <a:off x="4458081" y="2591085"/>
              <a:ext cx="9525" cy="49434"/>
            </a:xfrm>
            <a:custGeom>
              <a:avLst/>
              <a:gdLst>
                <a:gd name="connsiteX0" fmla="*/ 0 w 9525"/>
                <a:gd name="connsiteY0" fmla="*/ 49435 h 49434"/>
                <a:gd name="connsiteX1" fmla="*/ 0 w 9525"/>
                <a:gd name="connsiteY1" fmla="*/ 0 h 49434"/>
              </a:gdLst>
              <a:ahLst/>
              <a:cxnLst>
                <a:cxn ang="0">
                  <a:pos x="connsiteX0" y="connsiteY0"/>
                </a:cxn>
                <a:cxn ang="0">
                  <a:pos x="connsiteX1" y="connsiteY1"/>
                </a:cxn>
              </a:cxnLst>
              <a:rect l="l" t="t" r="r" b="b"/>
              <a:pathLst>
                <a:path w="9525" h="49434">
                  <a:moveTo>
                    <a:pt x="0" y="49435"/>
                  </a:moveTo>
                  <a:lnTo>
                    <a:pt x="0" y="0"/>
                  </a:lnTo>
                </a:path>
              </a:pathLst>
            </a:custGeom>
            <a:ln w="12700" cap="flat">
              <a:solidFill>
                <a:srgbClr val="EFF5ED"/>
              </a:solidFill>
              <a:prstDash val="solid"/>
              <a:round/>
            </a:ln>
          </p:spPr>
          <p:txBody>
            <a:bodyPr rtlCol="0" anchor="ctr"/>
            <a:lstStyle/>
            <a:p>
              <a:pPr defTabSz="1097280"/>
              <a:endParaRPr lang="en-US" sz="1680">
                <a:solidFill>
                  <a:srgbClr val="FFFFFF"/>
                </a:solidFill>
                <a:latin typeface="Amazon Ember"/>
              </a:endParaRPr>
            </a:p>
          </p:txBody>
        </p:sp>
        <p:sp>
          <p:nvSpPr>
            <p:cNvPr id="370" name="Freeform: Shape 252">
              <a:extLst>
                <a:ext uri="{FF2B5EF4-FFF2-40B4-BE49-F238E27FC236}">
                  <a16:creationId xmlns:a16="http://schemas.microsoft.com/office/drawing/2014/main" id="{783DD5ED-EC2E-B042-8EC8-147AB1C06E24}"/>
                </a:ext>
              </a:extLst>
            </p:cNvPr>
            <p:cNvSpPr/>
            <p:nvPr/>
          </p:nvSpPr>
          <p:spPr>
            <a:xfrm>
              <a:off x="4230433" y="2363343"/>
              <a:ext cx="113823" cy="398525"/>
            </a:xfrm>
            <a:custGeom>
              <a:avLst/>
              <a:gdLst>
                <a:gd name="connsiteX0" fmla="*/ 0 w 113823"/>
                <a:gd name="connsiteY0" fmla="*/ 0 h 398525"/>
                <a:gd name="connsiteX1" fmla="*/ 0 w 113823"/>
                <a:gd name="connsiteY1" fmla="*/ 284607 h 398525"/>
                <a:gd name="connsiteX2" fmla="*/ 113824 w 113823"/>
                <a:gd name="connsiteY2" fmla="*/ 398526 h 398525"/>
              </a:gdLst>
              <a:ahLst/>
              <a:cxnLst>
                <a:cxn ang="0">
                  <a:pos x="connsiteX0" y="connsiteY0"/>
                </a:cxn>
                <a:cxn ang="0">
                  <a:pos x="connsiteX1" y="connsiteY1"/>
                </a:cxn>
                <a:cxn ang="0">
                  <a:pos x="connsiteX2" y="connsiteY2"/>
                </a:cxn>
              </a:cxnLst>
              <a:rect l="l" t="t" r="r" b="b"/>
              <a:pathLst>
                <a:path w="113823" h="398525">
                  <a:moveTo>
                    <a:pt x="0" y="0"/>
                  </a:moveTo>
                  <a:lnTo>
                    <a:pt x="0" y="284607"/>
                  </a:lnTo>
                  <a:lnTo>
                    <a:pt x="113824" y="398526"/>
                  </a:lnTo>
                </a:path>
              </a:pathLst>
            </a:custGeom>
            <a:noFill/>
            <a:ln w="12700" cap="flat">
              <a:solidFill>
                <a:srgbClr val="EFF5ED"/>
              </a:solidFill>
              <a:prstDash val="solid"/>
              <a:round/>
            </a:ln>
          </p:spPr>
          <p:txBody>
            <a:bodyPr rtlCol="0" anchor="ctr"/>
            <a:lstStyle/>
            <a:p>
              <a:pPr defTabSz="1097280"/>
              <a:endParaRPr lang="en-US" sz="1680">
                <a:solidFill>
                  <a:srgbClr val="FFFFFF"/>
                </a:solidFill>
                <a:latin typeface="Amazon Ember"/>
              </a:endParaRPr>
            </a:p>
          </p:txBody>
        </p:sp>
        <p:sp>
          <p:nvSpPr>
            <p:cNvPr id="371" name="Freeform: Shape 253">
              <a:extLst>
                <a:ext uri="{FF2B5EF4-FFF2-40B4-BE49-F238E27FC236}">
                  <a16:creationId xmlns:a16="http://schemas.microsoft.com/office/drawing/2014/main" id="{F0992B6F-CD17-9741-BEE3-DE9119452D18}"/>
                </a:ext>
              </a:extLst>
            </p:cNvPr>
            <p:cNvSpPr/>
            <p:nvPr/>
          </p:nvSpPr>
          <p:spPr>
            <a:xfrm>
              <a:off x="4572000" y="1824513"/>
              <a:ext cx="9525" cy="354330"/>
            </a:xfrm>
            <a:custGeom>
              <a:avLst/>
              <a:gdLst>
                <a:gd name="connsiteX0" fmla="*/ 0 w 9525"/>
                <a:gd name="connsiteY0" fmla="*/ 354330 h 354330"/>
                <a:gd name="connsiteX1" fmla="*/ 0 w 9525"/>
                <a:gd name="connsiteY1" fmla="*/ 0 h 354330"/>
              </a:gdLst>
              <a:ahLst/>
              <a:cxnLst>
                <a:cxn ang="0">
                  <a:pos x="connsiteX0" y="connsiteY0"/>
                </a:cxn>
                <a:cxn ang="0">
                  <a:pos x="connsiteX1" y="connsiteY1"/>
                </a:cxn>
              </a:cxnLst>
              <a:rect l="l" t="t" r="r" b="b"/>
              <a:pathLst>
                <a:path w="9525" h="354330">
                  <a:moveTo>
                    <a:pt x="0" y="354330"/>
                  </a:moveTo>
                  <a:lnTo>
                    <a:pt x="0" y="0"/>
                  </a:lnTo>
                </a:path>
              </a:pathLst>
            </a:custGeom>
            <a:ln w="12700" cap="flat">
              <a:solidFill>
                <a:srgbClr val="EFF5ED"/>
              </a:solidFill>
              <a:prstDash val="solid"/>
              <a:round/>
            </a:ln>
          </p:spPr>
          <p:txBody>
            <a:bodyPr rtlCol="0" anchor="ctr"/>
            <a:lstStyle/>
            <a:p>
              <a:pPr defTabSz="1097280"/>
              <a:endParaRPr lang="en-US" sz="1680">
                <a:solidFill>
                  <a:srgbClr val="FFFFFF"/>
                </a:solidFill>
                <a:latin typeface="Amazon Ember"/>
              </a:endParaRPr>
            </a:p>
          </p:txBody>
        </p:sp>
        <p:sp>
          <p:nvSpPr>
            <p:cNvPr id="372" name="Freeform: Shape 254">
              <a:extLst>
                <a:ext uri="{FF2B5EF4-FFF2-40B4-BE49-F238E27FC236}">
                  <a16:creationId xmlns:a16="http://schemas.microsoft.com/office/drawing/2014/main" id="{B401B03B-79EC-C349-B740-AA2F5FC99428}"/>
                </a:ext>
              </a:extLst>
            </p:cNvPr>
            <p:cNvSpPr/>
            <p:nvPr/>
          </p:nvSpPr>
          <p:spPr>
            <a:xfrm>
              <a:off x="4344257" y="2249424"/>
              <a:ext cx="9525" cy="341661"/>
            </a:xfrm>
            <a:custGeom>
              <a:avLst/>
              <a:gdLst>
                <a:gd name="connsiteX0" fmla="*/ 0 w 9525"/>
                <a:gd name="connsiteY0" fmla="*/ 341662 h 341661"/>
                <a:gd name="connsiteX1" fmla="*/ 0 w 9525"/>
                <a:gd name="connsiteY1" fmla="*/ 0 h 341661"/>
              </a:gdLst>
              <a:ahLst/>
              <a:cxnLst>
                <a:cxn ang="0">
                  <a:pos x="connsiteX0" y="connsiteY0"/>
                </a:cxn>
                <a:cxn ang="0">
                  <a:pos x="connsiteX1" y="connsiteY1"/>
                </a:cxn>
              </a:cxnLst>
              <a:rect l="l" t="t" r="r" b="b"/>
              <a:pathLst>
                <a:path w="9525" h="341661">
                  <a:moveTo>
                    <a:pt x="0" y="341662"/>
                  </a:moveTo>
                  <a:lnTo>
                    <a:pt x="0" y="0"/>
                  </a:lnTo>
                </a:path>
              </a:pathLst>
            </a:custGeom>
            <a:ln w="12700" cap="flat">
              <a:solidFill>
                <a:srgbClr val="EFF5ED"/>
              </a:solidFill>
              <a:prstDash val="solid"/>
              <a:round/>
            </a:ln>
          </p:spPr>
          <p:txBody>
            <a:bodyPr rtlCol="0" anchor="ctr"/>
            <a:lstStyle/>
            <a:p>
              <a:pPr defTabSz="1097280"/>
              <a:endParaRPr lang="en-US" sz="1680">
                <a:solidFill>
                  <a:srgbClr val="FFFFFF"/>
                </a:solidFill>
                <a:latin typeface="Amazon Ember"/>
              </a:endParaRPr>
            </a:p>
          </p:txBody>
        </p:sp>
        <p:sp>
          <p:nvSpPr>
            <p:cNvPr id="373" name="Freeform: Shape 255">
              <a:extLst>
                <a:ext uri="{FF2B5EF4-FFF2-40B4-BE49-F238E27FC236}">
                  <a16:creationId xmlns:a16="http://schemas.microsoft.com/office/drawing/2014/main" id="{550ED3D4-75A5-D141-B54B-E71AAD60AD56}"/>
                </a:ext>
              </a:extLst>
            </p:cNvPr>
            <p:cNvSpPr/>
            <p:nvPr/>
          </p:nvSpPr>
          <p:spPr>
            <a:xfrm>
              <a:off x="4742783" y="1938432"/>
              <a:ext cx="9525" cy="56864"/>
            </a:xfrm>
            <a:custGeom>
              <a:avLst/>
              <a:gdLst>
                <a:gd name="connsiteX0" fmla="*/ 0 w 9525"/>
                <a:gd name="connsiteY0" fmla="*/ 56864 h 56864"/>
                <a:gd name="connsiteX1" fmla="*/ 0 w 9525"/>
                <a:gd name="connsiteY1" fmla="*/ 0 h 56864"/>
              </a:gdLst>
              <a:ahLst/>
              <a:cxnLst>
                <a:cxn ang="0">
                  <a:pos x="connsiteX0" y="connsiteY0"/>
                </a:cxn>
                <a:cxn ang="0">
                  <a:pos x="connsiteX1" y="connsiteY1"/>
                </a:cxn>
              </a:cxnLst>
              <a:rect l="l" t="t" r="r" b="b"/>
              <a:pathLst>
                <a:path w="9525" h="56864">
                  <a:moveTo>
                    <a:pt x="0" y="56864"/>
                  </a:moveTo>
                  <a:lnTo>
                    <a:pt x="0" y="0"/>
                  </a:lnTo>
                </a:path>
              </a:pathLst>
            </a:custGeom>
            <a:ln w="12700" cap="flat">
              <a:solidFill>
                <a:srgbClr val="EFF5ED"/>
              </a:solidFill>
              <a:prstDash val="solid"/>
              <a:round/>
            </a:ln>
          </p:spPr>
          <p:txBody>
            <a:bodyPr rtlCol="0" anchor="ctr"/>
            <a:lstStyle/>
            <a:p>
              <a:pPr defTabSz="1097280"/>
              <a:endParaRPr lang="en-US" sz="1680">
                <a:solidFill>
                  <a:srgbClr val="FFFFFF"/>
                </a:solidFill>
                <a:latin typeface="Amazon Ember"/>
              </a:endParaRPr>
            </a:p>
          </p:txBody>
        </p:sp>
        <p:sp>
          <p:nvSpPr>
            <p:cNvPr id="374" name="Freeform: Shape 265">
              <a:extLst>
                <a:ext uri="{FF2B5EF4-FFF2-40B4-BE49-F238E27FC236}">
                  <a16:creationId xmlns:a16="http://schemas.microsoft.com/office/drawing/2014/main" id="{16185F16-7503-A541-B4C3-499FF1B160C5}"/>
                </a:ext>
              </a:extLst>
            </p:cNvPr>
            <p:cNvSpPr/>
            <p:nvPr/>
          </p:nvSpPr>
          <p:spPr>
            <a:xfrm>
              <a:off x="4742783" y="1840420"/>
              <a:ext cx="9525" cy="41052"/>
            </a:xfrm>
            <a:custGeom>
              <a:avLst/>
              <a:gdLst>
                <a:gd name="connsiteX0" fmla="*/ 0 w 9525"/>
                <a:gd name="connsiteY0" fmla="*/ 41053 h 41052"/>
                <a:gd name="connsiteX1" fmla="*/ 0 w 9525"/>
                <a:gd name="connsiteY1" fmla="*/ 0 h 41052"/>
              </a:gdLst>
              <a:ahLst/>
              <a:cxnLst>
                <a:cxn ang="0">
                  <a:pos x="connsiteX0" y="connsiteY0"/>
                </a:cxn>
                <a:cxn ang="0">
                  <a:pos x="connsiteX1" y="connsiteY1"/>
                </a:cxn>
              </a:cxnLst>
              <a:rect l="l" t="t" r="r" b="b"/>
              <a:pathLst>
                <a:path w="9525" h="41052">
                  <a:moveTo>
                    <a:pt x="0" y="41053"/>
                  </a:moveTo>
                  <a:lnTo>
                    <a:pt x="0" y="0"/>
                  </a:lnTo>
                </a:path>
              </a:pathLst>
            </a:custGeom>
            <a:ln w="12700" cap="flat">
              <a:solidFill>
                <a:srgbClr val="EFF5ED"/>
              </a:solidFill>
              <a:prstDash val="solid"/>
              <a:round/>
            </a:ln>
          </p:spPr>
          <p:txBody>
            <a:bodyPr rtlCol="0" anchor="ctr"/>
            <a:lstStyle/>
            <a:p>
              <a:pPr defTabSz="1097280"/>
              <a:endParaRPr lang="en-US" sz="1680">
                <a:solidFill>
                  <a:srgbClr val="FFFFFF"/>
                </a:solidFill>
                <a:latin typeface="Amazon Ember"/>
              </a:endParaRPr>
            </a:p>
          </p:txBody>
        </p:sp>
        <p:sp>
          <p:nvSpPr>
            <p:cNvPr id="375" name="Freeform: Shape 411">
              <a:extLst>
                <a:ext uri="{FF2B5EF4-FFF2-40B4-BE49-F238E27FC236}">
                  <a16:creationId xmlns:a16="http://schemas.microsoft.com/office/drawing/2014/main" id="{5CDDF4EE-222C-3A44-8B2E-721AB27A1132}"/>
                </a:ext>
              </a:extLst>
            </p:cNvPr>
            <p:cNvSpPr/>
            <p:nvPr/>
          </p:nvSpPr>
          <p:spPr>
            <a:xfrm>
              <a:off x="3934587" y="2562606"/>
              <a:ext cx="153447" cy="9525"/>
            </a:xfrm>
            <a:custGeom>
              <a:avLst/>
              <a:gdLst>
                <a:gd name="connsiteX0" fmla="*/ 0 w 153447"/>
                <a:gd name="connsiteY0" fmla="*/ 0 h 9525"/>
                <a:gd name="connsiteX1" fmla="*/ 153448 w 153447"/>
                <a:gd name="connsiteY1" fmla="*/ 0 h 9525"/>
              </a:gdLst>
              <a:ahLst/>
              <a:cxnLst>
                <a:cxn ang="0">
                  <a:pos x="connsiteX0" y="connsiteY0"/>
                </a:cxn>
                <a:cxn ang="0">
                  <a:pos x="connsiteX1" y="connsiteY1"/>
                </a:cxn>
              </a:cxnLst>
              <a:rect l="l" t="t" r="r" b="b"/>
              <a:pathLst>
                <a:path w="153447" h="9525">
                  <a:moveTo>
                    <a:pt x="0" y="0"/>
                  </a:moveTo>
                  <a:lnTo>
                    <a:pt x="153448" y="0"/>
                  </a:lnTo>
                </a:path>
              </a:pathLst>
            </a:custGeom>
            <a:ln w="12700" cap="flat">
              <a:solidFill>
                <a:srgbClr val="EFF5ED"/>
              </a:solidFill>
              <a:prstDash val="solid"/>
              <a:round/>
            </a:ln>
          </p:spPr>
          <p:txBody>
            <a:bodyPr rtlCol="0" anchor="ctr"/>
            <a:lstStyle/>
            <a:p>
              <a:pPr defTabSz="1097280"/>
              <a:endParaRPr lang="en-US" sz="1680">
                <a:solidFill>
                  <a:srgbClr val="FFFFFF"/>
                </a:solidFill>
                <a:latin typeface="Amazon Ember"/>
              </a:endParaRPr>
            </a:p>
          </p:txBody>
        </p:sp>
        <p:sp>
          <p:nvSpPr>
            <p:cNvPr id="376" name="Freeform: Shape 412">
              <a:extLst>
                <a:ext uri="{FF2B5EF4-FFF2-40B4-BE49-F238E27FC236}">
                  <a16:creationId xmlns:a16="http://schemas.microsoft.com/office/drawing/2014/main" id="{9615BB08-DF1B-3942-8B1D-C333CB1007D8}"/>
                </a:ext>
              </a:extLst>
            </p:cNvPr>
            <p:cNvSpPr/>
            <p:nvPr/>
          </p:nvSpPr>
          <p:spPr>
            <a:xfrm>
              <a:off x="3934587" y="2448687"/>
              <a:ext cx="153447" cy="9525"/>
            </a:xfrm>
            <a:custGeom>
              <a:avLst/>
              <a:gdLst>
                <a:gd name="connsiteX0" fmla="*/ 0 w 153447"/>
                <a:gd name="connsiteY0" fmla="*/ 0 h 9525"/>
                <a:gd name="connsiteX1" fmla="*/ 153448 w 153447"/>
                <a:gd name="connsiteY1" fmla="*/ 0 h 9525"/>
              </a:gdLst>
              <a:ahLst/>
              <a:cxnLst>
                <a:cxn ang="0">
                  <a:pos x="connsiteX0" y="connsiteY0"/>
                </a:cxn>
                <a:cxn ang="0">
                  <a:pos x="connsiteX1" y="connsiteY1"/>
                </a:cxn>
              </a:cxnLst>
              <a:rect l="l" t="t" r="r" b="b"/>
              <a:pathLst>
                <a:path w="153447" h="9525">
                  <a:moveTo>
                    <a:pt x="0" y="0"/>
                  </a:moveTo>
                  <a:lnTo>
                    <a:pt x="153448" y="0"/>
                  </a:lnTo>
                </a:path>
              </a:pathLst>
            </a:custGeom>
            <a:ln w="12700" cap="flat">
              <a:solidFill>
                <a:srgbClr val="EFF5ED"/>
              </a:solidFill>
              <a:prstDash val="solid"/>
              <a:round/>
            </a:ln>
          </p:spPr>
          <p:txBody>
            <a:bodyPr rtlCol="0" anchor="ctr"/>
            <a:lstStyle/>
            <a:p>
              <a:pPr defTabSz="1097280"/>
              <a:endParaRPr lang="en-US" sz="1680">
                <a:solidFill>
                  <a:srgbClr val="FFFFFF"/>
                </a:solidFill>
                <a:latin typeface="Amazon Ember"/>
              </a:endParaRPr>
            </a:p>
          </p:txBody>
        </p:sp>
        <p:sp>
          <p:nvSpPr>
            <p:cNvPr id="377" name="Freeform: Shape 413">
              <a:extLst>
                <a:ext uri="{FF2B5EF4-FFF2-40B4-BE49-F238E27FC236}">
                  <a16:creationId xmlns:a16="http://schemas.microsoft.com/office/drawing/2014/main" id="{A54DCEDB-0F60-8944-9A41-9BBF658A6E52}"/>
                </a:ext>
              </a:extLst>
            </p:cNvPr>
            <p:cNvSpPr/>
            <p:nvPr/>
          </p:nvSpPr>
          <p:spPr>
            <a:xfrm>
              <a:off x="3932396" y="2334863"/>
              <a:ext cx="155638" cy="9525"/>
            </a:xfrm>
            <a:custGeom>
              <a:avLst/>
              <a:gdLst>
                <a:gd name="connsiteX0" fmla="*/ 0 w 155638"/>
                <a:gd name="connsiteY0" fmla="*/ 0 h 9525"/>
                <a:gd name="connsiteX1" fmla="*/ 155638 w 155638"/>
                <a:gd name="connsiteY1" fmla="*/ 0 h 9525"/>
              </a:gdLst>
              <a:ahLst/>
              <a:cxnLst>
                <a:cxn ang="0">
                  <a:pos x="connsiteX0" y="connsiteY0"/>
                </a:cxn>
                <a:cxn ang="0">
                  <a:pos x="connsiteX1" y="connsiteY1"/>
                </a:cxn>
              </a:cxnLst>
              <a:rect l="l" t="t" r="r" b="b"/>
              <a:pathLst>
                <a:path w="155638" h="9525">
                  <a:moveTo>
                    <a:pt x="0" y="0"/>
                  </a:moveTo>
                  <a:lnTo>
                    <a:pt x="155638" y="0"/>
                  </a:lnTo>
                </a:path>
              </a:pathLst>
            </a:custGeom>
            <a:ln w="12700" cap="flat">
              <a:solidFill>
                <a:srgbClr val="EFF5ED"/>
              </a:solidFill>
              <a:prstDash val="solid"/>
              <a:round/>
            </a:ln>
          </p:spPr>
          <p:txBody>
            <a:bodyPr rtlCol="0" anchor="ctr"/>
            <a:lstStyle/>
            <a:p>
              <a:pPr defTabSz="1097280"/>
              <a:endParaRPr lang="en-US" sz="1680">
                <a:solidFill>
                  <a:srgbClr val="FFFFFF"/>
                </a:solidFill>
                <a:latin typeface="Amazon Ember"/>
              </a:endParaRPr>
            </a:p>
          </p:txBody>
        </p:sp>
        <p:sp>
          <p:nvSpPr>
            <p:cNvPr id="378" name="Freeform: Shape 414">
              <a:extLst>
                <a:ext uri="{FF2B5EF4-FFF2-40B4-BE49-F238E27FC236}">
                  <a16:creationId xmlns:a16="http://schemas.microsoft.com/office/drawing/2014/main" id="{3A1639B6-DF1D-B248-B0CC-23687D98D667}"/>
                </a:ext>
              </a:extLst>
            </p:cNvPr>
            <p:cNvSpPr/>
            <p:nvPr/>
          </p:nvSpPr>
          <p:spPr>
            <a:xfrm>
              <a:off x="3945731" y="2221039"/>
              <a:ext cx="142303" cy="9525"/>
            </a:xfrm>
            <a:custGeom>
              <a:avLst/>
              <a:gdLst>
                <a:gd name="connsiteX0" fmla="*/ 0 w 142303"/>
                <a:gd name="connsiteY0" fmla="*/ 0 h 9525"/>
                <a:gd name="connsiteX1" fmla="*/ 142303 w 142303"/>
                <a:gd name="connsiteY1" fmla="*/ 0 h 9525"/>
              </a:gdLst>
              <a:ahLst/>
              <a:cxnLst>
                <a:cxn ang="0">
                  <a:pos x="connsiteX0" y="connsiteY0"/>
                </a:cxn>
                <a:cxn ang="0">
                  <a:pos x="connsiteX1" y="connsiteY1"/>
                </a:cxn>
              </a:cxnLst>
              <a:rect l="l" t="t" r="r" b="b"/>
              <a:pathLst>
                <a:path w="142303" h="9525">
                  <a:moveTo>
                    <a:pt x="0" y="0"/>
                  </a:moveTo>
                  <a:lnTo>
                    <a:pt x="142303" y="0"/>
                  </a:lnTo>
                </a:path>
              </a:pathLst>
            </a:custGeom>
            <a:ln w="12700" cap="flat">
              <a:solidFill>
                <a:srgbClr val="EFF5ED"/>
              </a:solidFill>
              <a:prstDash val="solid"/>
              <a:round/>
            </a:ln>
          </p:spPr>
          <p:txBody>
            <a:bodyPr rtlCol="0" anchor="ctr"/>
            <a:lstStyle/>
            <a:p>
              <a:pPr defTabSz="1097280"/>
              <a:endParaRPr lang="en-US" sz="1680">
                <a:solidFill>
                  <a:srgbClr val="FFFFFF"/>
                </a:solidFill>
                <a:latin typeface="Amazon Ember"/>
              </a:endParaRPr>
            </a:p>
          </p:txBody>
        </p:sp>
        <p:sp>
          <p:nvSpPr>
            <p:cNvPr id="379" name="Freeform: Shape 415">
              <a:extLst>
                <a:ext uri="{FF2B5EF4-FFF2-40B4-BE49-F238E27FC236}">
                  <a16:creationId xmlns:a16="http://schemas.microsoft.com/office/drawing/2014/main" id="{77EA3BFE-0308-1D4E-8317-4632E23CF5D6}"/>
                </a:ext>
              </a:extLst>
            </p:cNvPr>
            <p:cNvSpPr/>
            <p:nvPr/>
          </p:nvSpPr>
          <p:spPr>
            <a:xfrm>
              <a:off x="3945731" y="2107120"/>
              <a:ext cx="142303" cy="9525"/>
            </a:xfrm>
            <a:custGeom>
              <a:avLst/>
              <a:gdLst>
                <a:gd name="connsiteX0" fmla="*/ 0 w 142303"/>
                <a:gd name="connsiteY0" fmla="*/ 0 h 9525"/>
                <a:gd name="connsiteX1" fmla="*/ 142303 w 142303"/>
                <a:gd name="connsiteY1" fmla="*/ 0 h 9525"/>
              </a:gdLst>
              <a:ahLst/>
              <a:cxnLst>
                <a:cxn ang="0">
                  <a:pos x="connsiteX0" y="connsiteY0"/>
                </a:cxn>
                <a:cxn ang="0">
                  <a:pos x="connsiteX1" y="connsiteY1"/>
                </a:cxn>
              </a:cxnLst>
              <a:rect l="l" t="t" r="r" b="b"/>
              <a:pathLst>
                <a:path w="142303" h="9525">
                  <a:moveTo>
                    <a:pt x="0" y="0"/>
                  </a:moveTo>
                  <a:lnTo>
                    <a:pt x="142303" y="0"/>
                  </a:lnTo>
                </a:path>
              </a:pathLst>
            </a:custGeom>
            <a:ln w="12700" cap="flat">
              <a:solidFill>
                <a:srgbClr val="EFF5ED"/>
              </a:solidFill>
              <a:prstDash val="solid"/>
              <a:round/>
            </a:ln>
          </p:spPr>
          <p:txBody>
            <a:bodyPr rtlCol="0" anchor="ctr"/>
            <a:lstStyle/>
            <a:p>
              <a:pPr defTabSz="1097280"/>
              <a:endParaRPr lang="en-US" sz="1680">
                <a:solidFill>
                  <a:srgbClr val="FFFFFF"/>
                </a:solidFill>
                <a:latin typeface="Amazon Ember"/>
              </a:endParaRPr>
            </a:p>
          </p:txBody>
        </p:sp>
        <p:sp>
          <p:nvSpPr>
            <p:cNvPr id="380" name="Freeform: Shape 416">
              <a:extLst>
                <a:ext uri="{FF2B5EF4-FFF2-40B4-BE49-F238E27FC236}">
                  <a16:creationId xmlns:a16="http://schemas.microsoft.com/office/drawing/2014/main" id="{5951841D-CC25-2043-83E7-96A7CE886B4A}"/>
                </a:ext>
              </a:extLst>
            </p:cNvPr>
            <p:cNvSpPr/>
            <p:nvPr/>
          </p:nvSpPr>
          <p:spPr>
            <a:xfrm>
              <a:off x="4458081" y="1879854"/>
              <a:ext cx="9525" cy="388715"/>
            </a:xfrm>
            <a:custGeom>
              <a:avLst/>
              <a:gdLst>
                <a:gd name="connsiteX0" fmla="*/ 0 w 9525"/>
                <a:gd name="connsiteY0" fmla="*/ 388715 h 388715"/>
                <a:gd name="connsiteX1" fmla="*/ 0 w 9525"/>
                <a:gd name="connsiteY1" fmla="*/ 0 h 388715"/>
              </a:gdLst>
              <a:ahLst/>
              <a:cxnLst>
                <a:cxn ang="0">
                  <a:pos x="connsiteX0" y="connsiteY0"/>
                </a:cxn>
                <a:cxn ang="0">
                  <a:pos x="connsiteX1" y="connsiteY1"/>
                </a:cxn>
              </a:cxnLst>
              <a:rect l="l" t="t" r="r" b="b"/>
              <a:pathLst>
                <a:path w="9525" h="388715">
                  <a:moveTo>
                    <a:pt x="0" y="388715"/>
                  </a:moveTo>
                  <a:lnTo>
                    <a:pt x="0" y="0"/>
                  </a:lnTo>
                </a:path>
              </a:pathLst>
            </a:custGeom>
            <a:ln w="12700" cap="flat">
              <a:solidFill>
                <a:srgbClr val="EFF5ED"/>
              </a:solidFill>
              <a:prstDash val="solid"/>
              <a:round/>
            </a:ln>
          </p:spPr>
          <p:txBody>
            <a:bodyPr rtlCol="0" anchor="ctr"/>
            <a:lstStyle/>
            <a:p>
              <a:pPr defTabSz="1097280"/>
              <a:endParaRPr lang="en-US" sz="1680">
                <a:solidFill>
                  <a:srgbClr val="FFFFFF"/>
                </a:solidFill>
                <a:latin typeface="Amazon Ember"/>
              </a:endParaRPr>
            </a:p>
          </p:txBody>
        </p:sp>
        <p:sp>
          <p:nvSpPr>
            <p:cNvPr id="381" name="Freeform: Shape 417">
              <a:extLst>
                <a:ext uri="{FF2B5EF4-FFF2-40B4-BE49-F238E27FC236}">
                  <a16:creationId xmlns:a16="http://schemas.microsoft.com/office/drawing/2014/main" id="{5333F6C0-0E44-0A47-967B-EA53EC2EB7C8}"/>
                </a:ext>
              </a:extLst>
            </p:cNvPr>
            <p:cNvSpPr/>
            <p:nvPr/>
          </p:nvSpPr>
          <p:spPr>
            <a:xfrm>
              <a:off x="4344257" y="1993296"/>
              <a:ext cx="9525" cy="56959"/>
            </a:xfrm>
            <a:custGeom>
              <a:avLst/>
              <a:gdLst>
                <a:gd name="connsiteX0" fmla="*/ 0 w 9525"/>
                <a:gd name="connsiteY0" fmla="*/ 0 h 56959"/>
                <a:gd name="connsiteX1" fmla="*/ 0 w 9525"/>
                <a:gd name="connsiteY1" fmla="*/ 56960 h 56959"/>
              </a:gdLst>
              <a:ahLst/>
              <a:cxnLst>
                <a:cxn ang="0">
                  <a:pos x="connsiteX0" y="connsiteY0"/>
                </a:cxn>
                <a:cxn ang="0">
                  <a:pos x="connsiteX1" y="connsiteY1"/>
                </a:cxn>
              </a:cxnLst>
              <a:rect l="l" t="t" r="r" b="b"/>
              <a:pathLst>
                <a:path w="9525" h="56959">
                  <a:moveTo>
                    <a:pt x="0" y="0"/>
                  </a:moveTo>
                  <a:lnTo>
                    <a:pt x="0" y="56960"/>
                  </a:lnTo>
                </a:path>
              </a:pathLst>
            </a:custGeom>
            <a:ln w="12700" cap="flat">
              <a:solidFill>
                <a:srgbClr val="EFF5ED"/>
              </a:solidFill>
              <a:prstDash val="solid"/>
              <a:round/>
            </a:ln>
          </p:spPr>
          <p:txBody>
            <a:bodyPr rtlCol="0" anchor="ctr"/>
            <a:lstStyle/>
            <a:p>
              <a:pPr defTabSz="1097280"/>
              <a:endParaRPr lang="en-US" sz="1680">
                <a:solidFill>
                  <a:srgbClr val="FFFFFF"/>
                </a:solidFill>
                <a:latin typeface="Amazon Ember"/>
              </a:endParaRPr>
            </a:p>
          </p:txBody>
        </p:sp>
        <p:sp>
          <p:nvSpPr>
            <p:cNvPr id="382" name="Freeform: Shape 418">
              <a:extLst>
                <a:ext uri="{FF2B5EF4-FFF2-40B4-BE49-F238E27FC236}">
                  <a16:creationId xmlns:a16="http://schemas.microsoft.com/office/drawing/2014/main" id="{41EE679D-36D5-DE49-A356-FCAA2E4C5096}"/>
                </a:ext>
              </a:extLst>
            </p:cNvPr>
            <p:cNvSpPr/>
            <p:nvPr/>
          </p:nvSpPr>
          <p:spPr>
            <a:xfrm>
              <a:off x="4683633" y="3142488"/>
              <a:ext cx="117252" cy="117252"/>
            </a:xfrm>
            <a:custGeom>
              <a:avLst/>
              <a:gdLst>
                <a:gd name="connsiteX0" fmla="*/ 0 w 117252"/>
                <a:gd name="connsiteY0" fmla="*/ 117253 h 117252"/>
                <a:gd name="connsiteX1" fmla="*/ 117253 w 117252"/>
                <a:gd name="connsiteY1" fmla="*/ 0 h 117252"/>
              </a:gdLst>
              <a:ahLst/>
              <a:cxnLst>
                <a:cxn ang="0">
                  <a:pos x="connsiteX0" y="connsiteY0"/>
                </a:cxn>
                <a:cxn ang="0">
                  <a:pos x="connsiteX1" y="connsiteY1"/>
                </a:cxn>
              </a:cxnLst>
              <a:rect l="l" t="t" r="r" b="b"/>
              <a:pathLst>
                <a:path w="117252" h="117252">
                  <a:moveTo>
                    <a:pt x="0" y="117253"/>
                  </a:moveTo>
                  <a:lnTo>
                    <a:pt x="117253" y="0"/>
                  </a:lnTo>
                </a:path>
              </a:pathLst>
            </a:custGeom>
            <a:ln w="12700" cap="flat">
              <a:solidFill>
                <a:srgbClr val="527FFF"/>
              </a:solidFill>
              <a:prstDash val="solid"/>
              <a:round/>
            </a:ln>
          </p:spPr>
          <p:txBody>
            <a:bodyPr rtlCol="0" anchor="ctr"/>
            <a:lstStyle/>
            <a:p>
              <a:pPr defTabSz="1097280"/>
              <a:endParaRPr lang="en-US" sz="1680">
                <a:solidFill>
                  <a:srgbClr val="FFFFFF"/>
                </a:solidFill>
                <a:latin typeface="Amazon Ember"/>
              </a:endParaRPr>
            </a:p>
          </p:txBody>
        </p:sp>
        <p:sp>
          <p:nvSpPr>
            <p:cNvPr id="383" name="Freeform: Shape 419">
              <a:extLst>
                <a:ext uri="{FF2B5EF4-FFF2-40B4-BE49-F238E27FC236}">
                  <a16:creationId xmlns:a16="http://schemas.microsoft.com/office/drawing/2014/main" id="{FE5E0098-2623-5E41-8378-F582ED2FA27E}"/>
                </a:ext>
              </a:extLst>
            </p:cNvPr>
            <p:cNvSpPr/>
            <p:nvPr/>
          </p:nvSpPr>
          <p:spPr>
            <a:xfrm>
              <a:off x="4792694" y="3137820"/>
              <a:ext cx="118776" cy="118776"/>
            </a:xfrm>
            <a:custGeom>
              <a:avLst/>
              <a:gdLst>
                <a:gd name="connsiteX0" fmla="*/ 0 w 118776"/>
                <a:gd name="connsiteY0" fmla="*/ 0 h 118776"/>
                <a:gd name="connsiteX1" fmla="*/ 118777 w 118776"/>
                <a:gd name="connsiteY1" fmla="*/ 118777 h 118776"/>
              </a:gdLst>
              <a:ahLst/>
              <a:cxnLst>
                <a:cxn ang="0">
                  <a:pos x="connsiteX0" y="connsiteY0"/>
                </a:cxn>
                <a:cxn ang="0">
                  <a:pos x="connsiteX1" y="connsiteY1"/>
                </a:cxn>
              </a:cxnLst>
              <a:rect l="l" t="t" r="r" b="b"/>
              <a:pathLst>
                <a:path w="118776" h="118776">
                  <a:moveTo>
                    <a:pt x="0" y="0"/>
                  </a:moveTo>
                  <a:lnTo>
                    <a:pt x="118777" y="118777"/>
                  </a:lnTo>
                </a:path>
              </a:pathLst>
            </a:custGeom>
            <a:ln w="12700" cap="flat">
              <a:solidFill>
                <a:srgbClr val="527FFF"/>
              </a:solidFill>
              <a:prstDash val="solid"/>
              <a:round/>
            </a:ln>
          </p:spPr>
          <p:txBody>
            <a:bodyPr rtlCol="0" anchor="ctr"/>
            <a:lstStyle/>
            <a:p>
              <a:pPr defTabSz="1097280"/>
              <a:endParaRPr lang="en-US" sz="1680">
                <a:solidFill>
                  <a:srgbClr val="FFFFFF"/>
                </a:solidFill>
                <a:latin typeface="Amazon Ember"/>
              </a:endParaRPr>
            </a:p>
          </p:txBody>
        </p:sp>
        <p:sp>
          <p:nvSpPr>
            <p:cNvPr id="384" name="Freeform: Shape 420">
              <a:extLst>
                <a:ext uri="{FF2B5EF4-FFF2-40B4-BE49-F238E27FC236}">
                  <a16:creationId xmlns:a16="http://schemas.microsoft.com/office/drawing/2014/main" id="{BDC11A43-A0AE-644D-964F-FFDFB1F4C13D}"/>
                </a:ext>
              </a:extLst>
            </p:cNvPr>
            <p:cNvSpPr/>
            <p:nvPr/>
          </p:nvSpPr>
          <p:spPr>
            <a:xfrm>
              <a:off x="4554569" y="3011328"/>
              <a:ext cx="246316" cy="246411"/>
            </a:xfrm>
            <a:custGeom>
              <a:avLst/>
              <a:gdLst>
                <a:gd name="connsiteX0" fmla="*/ 0 w 246316"/>
                <a:gd name="connsiteY0" fmla="*/ 246412 h 246411"/>
                <a:gd name="connsiteX1" fmla="*/ 246316 w 246316"/>
                <a:gd name="connsiteY1" fmla="*/ 0 h 246411"/>
              </a:gdLst>
              <a:ahLst/>
              <a:cxnLst>
                <a:cxn ang="0">
                  <a:pos x="connsiteX0" y="connsiteY0"/>
                </a:cxn>
                <a:cxn ang="0">
                  <a:pos x="connsiteX1" y="connsiteY1"/>
                </a:cxn>
              </a:cxnLst>
              <a:rect l="l" t="t" r="r" b="b"/>
              <a:pathLst>
                <a:path w="246316" h="246411">
                  <a:moveTo>
                    <a:pt x="0" y="246412"/>
                  </a:moveTo>
                  <a:lnTo>
                    <a:pt x="246316" y="0"/>
                  </a:lnTo>
                </a:path>
              </a:pathLst>
            </a:custGeom>
            <a:ln w="12700" cap="flat">
              <a:solidFill>
                <a:srgbClr val="527FFF"/>
              </a:solidFill>
              <a:prstDash val="solid"/>
              <a:round/>
            </a:ln>
          </p:spPr>
          <p:txBody>
            <a:bodyPr rtlCol="0" anchor="ctr"/>
            <a:lstStyle/>
            <a:p>
              <a:pPr defTabSz="1097280"/>
              <a:endParaRPr lang="en-US" sz="1680">
                <a:solidFill>
                  <a:srgbClr val="FFFFFF"/>
                </a:solidFill>
                <a:latin typeface="Amazon Ember"/>
              </a:endParaRPr>
            </a:p>
          </p:txBody>
        </p:sp>
        <p:sp>
          <p:nvSpPr>
            <p:cNvPr id="385" name="Freeform: Shape 421">
              <a:extLst>
                <a:ext uri="{FF2B5EF4-FFF2-40B4-BE49-F238E27FC236}">
                  <a16:creationId xmlns:a16="http://schemas.microsoft.com/office/drawing/2014/main" id="{8E307305-1DD1-2040-AB85-29DC52893FD0}"/>
                </a:ext>
              </a:extLst>
            </p:cNvPr>
            <p:cNvSpPr/>
            <p:nvPr/>
          </p:nvSpPr>
          <p:spPr>
            <a:xfrm>
              <a:off x="4792694" y="3006756"/>
              <a:ext cx="118776" cy="118681"/>
            </a:xfrm>
            <a:custGeom>
              <a:avLst/>
              <a:gdLst>
                <a:gd name="connsiteX0" fmla="*/ 0 w 118776"/>
                <a:gd name="connsiteY0" fmla="*/ 0 h 118681"/>
                <a:gd name="connsiteX1" fmla="*/ 118777 w 118776"/>
                <a:gd name="connsiteY1" fmla="*/ 118682 h 118681"/>
              </a:gdLst>
              <a:ahLst/>
              <a:cxnLst>
                <a:cxn ang="0">
                  <a:pos x="connsiteX0" y="connsiteY0"/>
                </a:cxn>
                <a:cxn ang="0">
                  <a:pos x="connsiteX1" y="connsiteY1"/>
                </a:cxn>
              </a:cxnLst>
              <a:rect l="l" t="t" r="r" b="b"/>
              <a:pathLst>
                <a:path w="118776" h="118681">
                  <a:moveTo>
                    <a:pt x="0" y="0"/>
                  </a:moveTo>
                  <a:lnTo>
                    <a:pt x="118777" y="118682"/>
                  </a:lnTo>
                </a:path>
              </a:pathLst>
            </a:custGeom>
            <a:ln w="12700" cap="flat">
              <a:solidFill>
                <a:srgbClr val="527FFF"/>
              </a:solidFill>
              <a:prstDash val="solid"/>
              <a:round/>
            </a:ln>
          </p:spPr>
          <p:txBody>
            <a:bodyPr rtlCol="0" anchor="ctr"/>
            <a:lstStyle/>
            <a:p>
              <a:pPr defTabSz="1097280"/>
              <a:endParaRPr lang="en-US" sz="1680">
                <a:solidFill>
                  <a:srgbClr val="FFFFFF"/>
                </a:solidFill>
                <a:latin typeface="Amazon Ember"/>
              </a:endParaRPr>
            </a:p>
          </p:txBody>
        </p:sp>
      </p:grpSp>
      <p:grpSp>
        <p:nvGrpSpPr>
          <p:cNvPr id="386" name="Graphic 7">
            <a:extLst>
              <a:ext uri="{FF2B5EF4-FFF2-40B4-BE49-F238E27FC236}">
                <a16:creationId xmlns:a16="http://schemas.microsoft.com/office/drawing/2014/main" id="{E9AC7FC2-B7E1-C54D-9AC8-F5E3FE6E64A5}"/>
              </a:ext>
            </a:extLst>
          </p:cNvPr>
          <p:cNvGrpSpPr/>
          <p:nvPr/>
        </p:nvGrpSpPr>
        <p:grpSpPr>
          <a:xfrm>
            <a:off x="10250970" y="4486731"/>
            <a:ext cx="1651843" cy="1672158"/>
            <a:chOff x="4941256" y="1619250"/>
            <a:chExt cx="1905000" cy="1905000"/>
          </a:xfrm>
        </p:grpSpPr>
        <p:sp>
          <p:nvSpPr>
            <p:cNvPr id="387" name="Freeform: Shape 423">
              <a:extLst>
                <a:ext uri="{FF2B5EF4-FFF2-40B4-BE49-F238E27FC236}">
                  <a16:creationId xmlns:a16="http://schemas.microsoft.com/office/drawing/2014/main" id="{A6892EA4-0827-D642-8AD9-EEA2E076D609}"/>
                </a:ext>
              </a:extLst>
            </p:cNvPr>
            <p:cNvSpPr/>
            <p:nvPr/>
          </p:nvSpPr>
          <p:spPr>
            <a:xfrm>
              <a:off x="6056536" y="2829883"/>
              <a:ext cx="529586" cy="457480"/>
            </a:xfrm>
            <a:custGeom>
              <a:avLst/>
              <a:gdLst>
                <a:gd name="connsiteX0" fmla="*/ 233650 w 529586"/>
                <a:gd name="connsiteY0" fmla="*/ 16473 h 457480"/>
                <a:gd name="connsiteX1" fmla="*/ 4193 w 529586"/>
                <a:gd name="connsiteY1" fmla="*/ 404521 h 457480"/>
                <a:gd name="connsiteX2" fmla="*/ 19233 w 529586"/>
                <a:gd name="connsiteY2" fmla="*/ 453308 h 457480"/>
                <a:gd name="connsiteX3" fmla="*/ 35054 w 529586"/>
                <a:gd name="connsiteY3" fmla="*/ 457480 h 457480"/>
                <a:gd name="connsiteX4" fmla="*/ 494445 w 529586"/>
                <a:gd name="connsiteY4" fmla="*/ 457480 h 457480"/>
                <a:gd name="connsiteX5" fmla="*/ 529573 w 529586"/>
                <a:gd name="connsiteY5" fmla="*/ 420437 h 457480"/>
                <a:gd name="connsiteX6" fmla="*/ 525401 w 529586"/>
                <a:gd name="connsiteY6" fmla="*/ 404521 h 457480"/>
                <a:gd name="connsiteX7" fmla="*/ 295848 w 529586"/>
                <a:gd name="connsiteY7" fmla="*/ 16473 h 457480"/>
                <a:gd name="connsiteX8" fmla="*/ 244309 w 529586"/>
                <a:gd name="connsiteY8" fmla="*/ 6290 h 457480"/>
                <a:gd name="connsiteX9" fmla="*/ 234126 w 529586"/>
                <a:gd name="connsiteY9" fmla="*/ 16473 h 457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9586" h="457480">
                  <a:moveTo>
                    <a:pt x="233650" y="16473"/>
                  </a:moveTo>
                  <a:cubicBezTo>
                    <a:pt x="4098" y="404616"/>
                    <a:pt x="233650" y="16473"/>
                    <a:pt x="4193" y="404521"/>
                  </a:cubicBezTo>
                  <a:cubicBezTo>
                    <a:pt x="-5123" y="422142"/>
                    <a:pt x="1602" y="443993"/>
                    <a:pt x="19233" y="453308"/>
                  </a:cubicBezTo>
                  <a:cubicBezTo>
                    <a:pt x="24119" y="455889"/>
                    <a:pt x="29529" y="457318"/>
                    <a:pt x="35054" y="457480"/>
                  </a:cubicBezTo>
                  <a:lnTo>
                    <a:pt x="494445" y="457480"/>
                  </a:lnTo>
                  <a:cubicBezTo>
                    <a:pt x="514371" y="456947"/>
                    <a:pt x="530106" y="440364"/>
                    <a:pt x="529573" y="420437"/>
                  </a:cubicBezTo>
                  <a:cubicBezTo>
                    <a:pt x="529430" y="414884"/>
                    <a:pt x="528001" y="409436"/>
                    <a:pt x="525401" y="404521"/>
                  </a:cubicBezTo>
                  <a:cubicBezTo>
                    <a:pt x="295848" y="16377"/>
                    <a:pt x="525401" y="404521"/>
                    <a:pt x="295848" y="16473"/>
                  </a:cubicBezTo>
                  <a:cubicBezTo>
                    <a:pt x="284428" y="-568"/>
                    <a:pt x="261358" y="-5130"/>
                    <a:pt x="244309" y="6290"/>
                  </a:cubicBezTo>
                  <a:cubicBezTo>
                    <a:pt x="240280" y="8986"/>
                    <a:pt x="236822" y="12443"/>
                    <a:pt x="234126" y="16473"/>
                  </a:cubicBezTo>
                  <a:close/>
                </a:path>
              </a:pathLst>
            </a:custGeom>
            <a:noFill/>
            <a:ln w="12700" cap="flat">
              <a:solidFill>
                <a:srgbClr val="527FFF"/>
              </a:solidFill>
              <a:prstDash val="solid"/>
              <a:round/>
            </a:ln>
          </p:spPr>
          <p:txBody>
            <a:bodyPr rtlCol="0" anchor="ctr"/>
            <a:lstStyle/>
            <a:p>
              <a:pPr defTabSz="1097280"/>
              <a:endParaRPr lang="en-US" sz="1680">
                <a:solidFill>
                  <a:srgbClr val="FFFFFF"/>
                </a:solidFill>
                <a:latin typeface="Amazon Ember"/>
              </a:endParaRPr>
            </a:p>
          </p:txBody>
        </p:sp>
        <p:sp>
          <p:nvSpPr>
            <p:cNvPr id="388" name="Freeform: Shape 424">
              <a:extLst>
                <a:ext uri="{FF2B5EF4-FFF2-40B4-BE49-F238E27FC236}">
                  <a16:creationId xmlns:a16="http://schemas.microsoft.com/office/drawing/2014/main" id="{FA7C9420-F3E7-6749-B4FD-206D8D17EE9E}"/>
                </a:ext>
              </a:extLst>
            </p:cNvPr>
            <p:cNvSpPr/>
            <p:nvPr/>
          </p:nvSpPr>
          <p:spPr>
            <a:xfrm>
              <a:off x="6299126" y="2980082"/>
              <a:ext cx="43848" cy="241196"/>
            </a:xfrm>
            <a:custGeom>
              <a:avLst/>
              <a:gdLst>
                <a:gd name="connsiteX0" fmla="*/ 21921 w 43848"/>
                <a:gd name="connsiteY0" fmla="*/ 241178 h 241196"/>
                <a:gd name="connsiteX1" fmla="*/ 6110 w 43848"/>
                <a:gd name="connsiteY1" fmla="*/ 234986 h 241196"/>
                <a:gd name="connsiteX2" fmla="*/ 14 w 43848"/>
                <a:gd name="connsiteY2" fmla="*/ 218984 h 241196"/>
                <a:gd name="connsiteX3" fmla="*/ 6110 w 43848"/>
                <a:gd name="connsiteY3" fmla="*/ 202982 h 241196"/>
                <a:gd name="connsiteX4" fmla="*/ 37733 w 43848"/>
                <a:gd name="connsiteY4" fmla="*/ 202982 h 241196"/>
                <a:gd name="connsiteX5" fmla="*/ 43829 w 43848"/>
                <a:gd name="connsiteY5" fmla="*/ 218984 h 241196"/>
                <a:gd name="connsiteX6" fmla="*/ 37733 w 43848"/>
                <a:gd name="connsiteY6" fmla="*/ 234986 h 241196"/>
                <a:gd name="connsiteX7" fmla="*/ 21921 w 43848"/>
                <a:gd name="connsiteY7" fmla="*/ 241178 h 241196"/>
                <a:gd name="connsiteX8" fmla="*/ 8110 w 43848"/>
                <a:gd name="connsiteY8" fmla="*/ 167073 h 241196"/>
                <a:gd name="connsiteX9" fmla="*/ 3443 w 43848"/>
                <a:gd name="connsiteY9" fmla="*/ 4386 h 241196"/>
                <a:gd name="connsiteX10" fmla="*/ 40495 w 43848"/>
                <a:gd name="connsiteY10" fmla="*/ 4386 h 241196"/>
                <a:gd name="connsiteX11" fmla="*/ 35732 w 43848"/>
                <a:gd name="connsiteY11" fmla="*/ 167073 h 241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848" h="241196">
                  <a:moveTo>
                    <a:pt x="21921" y="241178"/>
                  </a:moveTo>
                  <a:cubicBezTo>
                    <a:pt x="16016" y="241406"/>
                    <a:pt x="10291" y="239158"/>
                    <a:pt x="6110" y="234986"/>
                  </a:cubicBezTo>
                  <a:cubicBezTo>
                    <a:pt x="2023" y="230681"/>
                    <a:pt x="-167" y="224919"/>
                    <a:pt x="14" y="218984"/>
                  </a:cubicBezTo>
                  <a:cubicBezTo>
                    <a:pt x="-196" y="213050"/>
                    <a:pt x="2004" y="207278"/>
                    <a:pt x="6110" y="202982"/>
                  </a:cubicBezTo>
                  <a:cubicBezTo>
                    <a:pt x="14987" y="194610"/>
                    <a:pt x="28855" y="194610"/>
                    <a:pt x="37733" y="202982"/>
                  </a:cubicBezTo>
                  <a:cubicBezTo>
                    <a:pt x="41876" y="207250"/>
                    <a:pt x="44086" y="213041"/>
                    <a:pt x="43829" y="218984"/>
                  </a:cubicBezTo>
                  <a:cubicBezTo>
                    <a:pt x="44048" y="224928"/>
                    <a:pt x="41847" y="230700"/>
                    <a:pt x="37733" y="234986"/>
                  </a:cubicBezTo>
                  <a:cubicBezTo>
                    <a:pt x="33561" y="239177"/>
                    <a:pt x="27827" y="241425"/>
                    <a:pt x="21921" y="241178"/>
                  </a:cubicBezTo>
                  <a:close/>
                  <a:moveTo>
                    <a:pt x="8110" y="167073"/>
                  </a:moveTo>
                  <a:lnTo>
                    <a:pt x="3443" y="4386"/>
                  </a:lnTo>
                  <a:cubicBezTo>
                    <a:pt x="15101" y="-1462"/>
                    <a:pt x="28836" y="-1462"/>
                    <a:pt x="40495" y="4386"/>
                  </a:cubicBezTo>
                  <a:lnTo>
                    <a:pt x="35732" y="167073"/>
                  </a:lnTo>
                  <a:close/>
                </a:path>
              </a:pathLst>
            </a:custGeom>
            <a:solidFill>
              <a:srgbClr val="527FFF"/>
            </a:solidFill>
            <a:ln w="9525" cap="flat">
              <a:noFill/>
              <a:prstDash val="solid"/>
              <a:miter/>
            </a:ln>
          </p:spPr>
          <p:txBody>
            <a:bodyPr rtlCol="0" anchor="ctr"/>
            <a:lstStyle/>
            <a:p>
              <a:pPr defTabSz="1097280"/>
              <a:endParaRPr lang="en-US" sz="1680">
                <a:solidFill>
                  <a:srgbClr val="FFFFFF"/>
                </a:solidFill>
                <a:latin typeface="Amazon Ember"/>
              </a:endParaRPr>
            </a:p>
          </p:txBody>
        </p:sp>
        <p:sp>
          <p:nvSpPr>
            <p:cNvPr id="389" name="Freeform: Shape 425">
              <a:extLst>
                <a:ext uri="{FF2B5EF4-FFF2-40B4-BE49-F238E27FC236}">
                  <a16:creationId xmlns:a16="http://schemas.microsoft.com/office/drawing/2014/main" id="{5E2889EC-C4F7-EF45-8696-C248C88CCED6}"/>
                </a:ext>
              </a:extLst>
            </p:cNvPr>
            <p:cNvSpPr/>
            <p:nvPr/>
          </p:nvSpPr>
          <p:spPr>
            <a:xfrm>
              <a:off x="5266630" y="2148935"/>
              <a:ext cx="292798" cy="9525"/>
            </a:xfrm>
            <a:custGeom>
              <a:avLst/>
              <a:gdLst>
                <a:gd name="connsiteX0" fmla="*/ 292799 w 292798"/>
                <a:gd name="connsiteY0" fmla="*/ 0 h 9525"/>
                <a:gd name="connsiteX1" fmla="*/ 0 w 292798"/>
                <a:gd name="connsiteY1" fmla="*/ 0 h 9525"/>
              </a:gdLst>
              <a:ahLst/>
              <a:cxnLst>
                <a:cxn ang="0">
                  <a:pos x="connsiteX0" y="connsiteY0"/>
                </a:cxn>
                <a:cxn ang="0">
                  <a:pos x="connsiteX1" y="connsiteY1"/>
                </a:cxn>
              </a:cxnLst>
              <a:rect l="l" t="t" r="r" b="b"/>
              <a:pathLst>
                <a:path w="292798" h="9525">
                  <a:moveTo>
                    <a:pt x="292799" y="0"/>
                  </a:moveTo>
                  <a:lnTo>
                    <a:pt x="0" y="0"/>
                  </a:lnTo>
                </a:path>
              </a:pathLst>
            </a:custGeom>
            <a:ln w="12700" cap="flat">
              <a:solidFill>
                <a:srgbClr val="EFF5ED"/>
              </a:solidFill>
              <a:prstDash val="solid"/>
              <a:round/>
            </a:ln>
          </p:spPr>
          <p:txBody>
            <a:bodyPr rtlCol="0" anchor="ctr"/>
            <a:lstStyle/>
            <a:p>
              <a:pPr defTabSz="1097280"/>
              <a:endParaRPr lang="en-US" sz="1680">
                <a:solidFill>
                  <a:srgbClr val="FFFFFF"/>
                </a:solidFill>
                <a:latin typeface="Amazon Ember"/>
              </a:endParaRPr>
            </a:p>
          </p:txBody>
        </p:sp>
        <p:sp>
          <p:nvSpPr>
            <p:cNvPr id="390" name="Freeform: Shape 426">
              <a:extLst>
                <a:ext uri="{FF2B5EF4-FFF2-40B4-BE49-F238E27FC236}">
                  <a16:creationId xmlns:a16="http://schemas.microsoft.com/office/drawing/2014/main" id="{89914237-C87C-1C44-9D8F-6CFA5CEB7E0D}"/>
                </a:ext>
              </a:extLst>
            </p:cNvPr>
            <p:cNvSpPr/>
            <p:nvPr/>
          </p:nvSpPr>
          <p:spPr>
            <a:xfrm>
              <a:off x="5592004" y="2148935"/>
              <a:ext cx="32480" cy="9525"/>
            </a:xfrm>
            <a:custGeom>
              <a:avLst/>
              <a:gdLst>
                <a:gd name="connsiteX0" fmla="*/ 32480 w 32480"/>
                <a:gd name="connsiteY0" fmla="*/ 0 h 9525"/>
                <a:gd name="connsiteX1" fmla="*/ 0 w 32480"/>
                <a:gd name="connsiteY1" fmla="*/ 0 h 9525"/>
              </a:gdLst>
              <a:ahLst/>
              <a:cxnLst>
                <a:cxn ang="0">
                  <a:pos x="connsiteX0" y="connsiteY0"/>
                </a:cxn>
                <a:cxn ang="0">
                  <a:pos x="connsiteX1" y="connsiteY1"/>
                </a:cxn>
              </a:cxnLst>
              <a:rect l="l" t="t" r="r" b="b"/>
              <a:pathLst>
                <a:path w="32480" h="9525">
                  <a:moveTo>
                    <a:pt x="32480" y="0"/>
                  </a:moveTo>
                  <a:lnTo>
                    <a:pt x="0" y="0"/>
                  </a:lnTo>
                </a:path>
              </a:pathLst>
            </a:custGeom>
            <a:ln w="12700" cap="flat">
              <a:solidFill>
                <a:srgbClr val="EFF5ED"/>
              </a:solidFill>
              <a:prstDash val="solid"/>
              <a:round/>
            </a:ln>
          </p:spPr>
          <p:txBody>
            <a:bodyPr rtlCol="0" anchor="ctr"/>
            <a:lstStyle/>
            <a:p>
              <a:pPr defTabSz="1097280"/>
              <a:endParaRPr lang="en-US" sz="1680">
                <a:solidFill>
                  <a:srgbClr val="FFFFFF"/>
                </a:solidFill>
                <a:latin typeface="Amazon Ember"/>
              </a:endParaRPr>
            </a:p>
          </p:txBody>
        </p:sp>
        <p:sp>
          <p:nvSpPr>
            <p:cNvPr id="391" name="Freeform: Shape 427">
              <a:extLst>
                <a:ext uri="{FF2B5EF4-FFF2-40B4-BE49-F238E27FC236}">
                  <a16:creationId xmlns:a16="http://schemas.microsoft.com/office/drawing/2014/main" id="{D6EE3C16-3AB7-364F-9CFE-E5808858C5D2}"/>
                </a:ext>
              </a:extLst>
            </p:cNvPr>
            <p:cNvSpPr/>
            <p:nvPr/>
          </p:nvSpPr>
          <p:spPr>
            <a:xfrm>
              <a:off x="5673347" y="2100167"/>
              <a:ext cx="9525" cy="463200"/>
            </a:xfrm>
            <a:custGeom>
              <a:avLst/>
              <a:gdLst>
                <a:gd name="connsiteX0" fmla="*/ 0 w 9525"/>
                <a:gd name="connsiteY0" fmla="*/ 463201 h 463200"/>
                <a:gd name="connsiteX1" fmla="*/ 0 w 9525"/>
                <a:gd name="connsiteY1" fmla="*/ 0 h 463200"/>
              </a:gdLst>
              <a:ahLst/>
              <a:cxnLst>
                <a:cxn ang="0">
                  <a:pos x="connsiteX0" y="connsiteY0"/>
                </a:cxn>
                <a:cxn ang="0">
                  <a:pos x="connsiteX1" y="connsiteY1"/>
                </a:cxn>
              </a:cxnLst>
              <a:rect l="l" t="t" r="r" b="b"/>
              <a:pathLst>
                <a:path w="9525" h="463200">
                  <a:moveTo>
                    <a:pt x="0" y="463201"/>
                  </a:moveTo>
                  <a:lnTo>
                    <a:pt x="0" y="0"/>
                  </a:lnTo>
                </a:path>
              </a:pathLst>
            </a:custGeom>
            <a:ln w="12700" cap="flat">
              <a:solidFill>
                <a:srgbClr val="EFF5ED"/>
              </a:solidFill>
              <a:prstDash val="solid"/>
              <a:round/>
            </a:ln>
          </p:spPr>
          <p:txBody>
            <a:bodyPr rtlCol="0" anchor="ctr"/>
            <a:lstStyle/>
            <a:p>
              <a:pPr defTabSz="1097280"/>
              <a:endParaRPr lang="en-US" sz="1680">
                <a:solidFill>
                  <a:srgbClr val="FFFFFF"/>
                </a:solidFill>
                <a:latin typeface="Amazon Ember"/>
              </a:endParaRPr>
            </a:p>
          </p:txBody>
        </p:sp>
        <p:sp>
          <p:nvSpPr>
            <p:cNvPr id="392" name="Freeform: Shape 428">
              <a:extLst>
                <a:ext uri="{FF2B5EF4-FFF2-40B4-BE49-F238E27FC236}">
                  <a16:creationId xmlns:a16="http://schemas.microsoft.com/office/drawing/2014/main" id="{E6B6B3B0-E028-1940-A946-74B6018A2A8D}"/>
                </a:ext>
              </a:extLst>
            </p:cNvPr>
            <p:cNvSpPr/>
            <p:nvPr/>
          </p:nvSpPr>
          <p:spPr>
            <a:xfrm>
              <a:off x="5526948" y="1905000"/>
              <a:ext cx="9525" cy="178879"/>
            </a:xfrm>
            <a:custGeom>
              <a:avLst/>
              <a:gdLst>
                <a:gd name="connsiteX0" fmla="*/ 0 w 9525"/>
                <a:gd name="connsiteY0" fmla="*/ 178879 h 178879"/>
                <a:gd name="connsiteX1" fmla="*/ 0 w 9525"/>
                <a:gd name="connsiteY1" fmla="*/ 0 h 178879"/>
              </a:gdLst>
              <a:ahLst/>
              <a:cxnLst>
                <a:cxn ang="0">
                  <a:pos x="connsiteX0" y="connsiteY0"/>
                </a:cxn>
                <a:cxn ang="0">
                  <a:pos x="connsiteX1" y="connsiteY1"/>
                </a:cxn>
              </a:cxnLst>
              <a:rect l="l" t="t" r="r" b="b"/>
              <a:pathLst>
                <a:path w="9525" h="178879">
                  <a:moveTo>
                    <a:pt x="0" y="178879"/>
                  </a:moveTo>
                  <a:lnTo>
                    <a:pt x="0" y="0"/>
                  </a:lnTo>
                </a:path>
              </a:pathLst>
            </a:custGeom>
            <a:ln w="12700" cap="flat">
              <a:solidFill>
                <a:srgbClr val="EFF5ED"/>
              </a:solidFill>
              <a:prstDash val="solid"/>
              <a:round/>
            </a:ln>
          </p:spPr>
          <p:txBody>
            <a:bodyPr rtlCol="0" anchor="ctr"/>
            <a:lstStyle/>
            <a:p>
              <a:pPr defTabSz="1097280"/>
              <a:endParaRPr lang="en-US" sz="1680">
                <a:solidFill>
                  <a:srgbClr val="FFFFFF"/>
                </a:solidFill>
                <a:latin typeface="Amazon Ember"/>
              </a:endParaRPr>
            </a:p>
          </p:txBody>
        </p:sp>
        <p:sp>
          <p:nvSpPr>
            <p:cNvPr id="393" name="Freeform: Shape 429">
              <a:extLst>
                <a:ext uri="{FF2B5EF4-FFF2-40B4-BE49-F238E27FC236}">
                  <a16:creationId xmlns:a16="http://schemas.microsoft.com/office/drawing/2014/main" id="{4FB6BD5A-7282-274E-8F46-2DCA86429190}"/>
                </a:ext>
              </a:extLst>
            </p:cNvPr>
            <p:cNvSpPr/>
            <p:nvPr/>
          </p:nvSpPr>
          <p:spPr>
            <a:xfrm>
              <a:off x="5608291" y="2051399"/>
              <a:ext cx="211359" cy="48768"/>
            </a:xfrm>
            <a:custGeom>
              <a:avLst/>
              <a:gdLst>
                <a:gd name="connsiteX0" fmla="*/ 0 w 211359"/>
                <a:gd name="connsiteY0" fmla="*/ 48768 h 48768"/>
                <a:gd name="connsiteX1" fmla="*/ 0 w 211359"/>
                <a:gd name="connsiteY1" fmla="*/ 0 h 48768"/>
                <a:gd name="connsiteX2" fmla="*/ 211360 w 211359"/>
                <a:gd name="connsiteY2" fmla="*/ 0 h 48768"/>
              </a:gdLst>
              <a:ahLst/>
              <a:cxnLst>
                <a:cxn ang="0">
                  <a:pos x="connsiteX0" y="connsiteY0"/>
                </a:cxn>
                <a:cxn ang="0">
                  <a:pos x="connsiteX1" y="connsiteY1"/>
                </a:cxn>
                <a:cxn ang="0">
                  <a:pos x="connsiteX2" y="connsiteY2"/>
                </a:cxn>
              </a:cxnLst>
              <a:rect l="l" t="t" r="r" b="b"/>
              <a:pathLst>
                <a:path w="211359" h="48768">
                  <a:moveTo>
                    <a:pt x="0" y="48768"/>
                  </a:moveTo>
                  <a:lnTo>
                    <a:pt x="0" y="0"/>
                  </a:lnTo>
                  <a:lnTo>
                    <a:pt x="211360" y="0"/>
                  </a:lnTo>
                </a:path>
              </a:pathLst>
            </a:custGeom>
            <a:noFill/>
            <a:ln w="12700" cap="flat">
              <a:solidFill>
                <a:srgbClr val="EFF5ED"/>
              </a:solidFill>
              <a:prstDash val="solid"/>
              <a:round/>
            </a:ln>
          </p:spPr>
          <p:txBody>
            <a:bodyPr rtlCol="0" anchor="ctr"/>
            <a:lstStyle/>
            <a:p>
              <a:pPr defTabSz="1097280"/>
              <a:endParaRPr lang="en-US" sz="1680">
                <a:solidFill>
                  <a:srgbClr val="FFFFFF"/>
                </a:solidFill>
                <a:latin typeface="Amazon Ember"/>
              </a:endParaRPr>
            </a:p>
          </p:txBody>
        </p:sp>
        <p:sp>
          <p:nvSpPr>
            <p:cNvPr id="394" name="Freeform: Shape 430">
              <a:extLst>
                <a:ext uri="{FF2B5EF4-FFF2-40B4-BE49-F238E27FC236}">
                  <a16:creationId xmlns:a16="http://schemas.microsoft.com/office/drawing/2014/main" id="{6BFB8DB6-D90D-4C41-802E-E947CA8CA48D}"/>
                </a:ext>
              </a:extLst>
            </p:cNvPr>
            <p:cNvSpPr/>
            <p:nvPr/>
          </p:nvSpPr>
          <p:spPr>
            <a:xfrm>
              <a:off x="5608196" y="2262854"/>
              <a:ext cx="9525" cy="360997"/>
            </a:xfrm>
            <a:custGeom>
              <a:avLst/>
              <a:gdLst>
                <a:gd name="connsiteX0" fmla="*/ 0 w 9525"/>
                <a:gd name="connsiteY0" fmla="*/ 360998 h 360997"/>
                <a:gd name="connsiteX1" fmla="*/ 0 w 9525"/>
                <a:gd name="connsiteY1" fmla="*/ 0 h 360997"/>
              </a:gdLst>
              <a:ahLst/>
              <a:cxnLst>
                <a:cxn ang="0">
                  <a:pos x="connsiteX0" y="connsiteY0"/>
                </a:cxn>
                <a:cxn ang="0">
                  <a:pos x="connsiteX1" y="connsiteY1"/>
                </a:cxn>
              </a:cxnLst>
              <a:rect l="l" t="t" r="r" b="b"/>
              <a:pathLst>
                <a:path w="9525" h="360997">
                  <a:moveTo>
                    <a:pt x="0" y="360998"/>
                  </a:moveTo>
                  <a:lnTo>
                    <a:pt x="0" y="0"/>
                  </a:lnTo>
                </a:path>
              </a:pathLst>
            </a:custGeom>
            <a:ln w="12700" cap="flat">
              <a:solidFill>
                <a:srgbClr val="EFF5ED"/>
              </a:solidFill>
              <a:prstDash val="solid"/>
              <a:round/>
            </a:ln>
          </p:spPr>
          <p:txBody>
            <a:bodyPr rtlCol="0" anchor="ctr"/>
            <a:lstStyle/>
            <a:p>
              <a:pPr defTabSz="1097280"/>
              <a:endParaRPr lang="en-US" sz="1680">
                <a:solidFill>
                  <a:srgbClr val="FFFFFF"/>
                </a:solidFill>
                <a:latin typeface="Amazon Ember"/>
              </a:endParaRPr>
            </a:p>
          </p:txBody>
        </p:sp>
        <p:sp>
          <p:nvSpPr>
            <p:cNvPr id="395" name="Freeform: Shape 431">
              <a:extLst>
                <a:ext uri="{FF2B5EF4-FFF2-40B4-BE49-F238E27FC236}">
                  <a16:creationId xmlns:a16="http://schemas.microsoft.com/office/drawing/2014/main" id="{D89A01CC-A6B8-7E4B-A687-C71579BC6502}"/>
                </a:ext>
              </a:extLst>
            </p:cNvPr>
            <p:cNvSpPr/>
            <p:nvPr/>
          </p:nvSpPr>
          <p:spPr>
            <a:xfrm>
              <a:off x="5722115" y="1970055"/>
              <a:ext cx="146399" cy="243935"/>
            </a:xfrm>
            <a:custGeom>
              <a:avLst/>
              <a:gdLst>
                <a:gd name="connsiteX0" fmla="*/ 0 w 146399"/>
                <a:gd name="connsiteY0" fmla="*/ 243935 h 243935"/>
                <a:gd name="connsiteX1" fmla="*/ 146399 w 146399"/>
                <a:gd name="connsiteY1" fmla="*/ 243935 h 243935"/>
                <a:gd name="connsiteX2" fmla="*/ 146399 w 146399"/>
                <a:gd name="connsiteY2" fmla="*/ 0 h 243935"/>
              </a:gdLst>
              <a:ahLst/>
              <a:cxnLst>
                <a:cxn ang="0">
                  <a:pos x="connsiteX0" y="connsiteY0"/>
                </a:cxn>
                <a:cxn ang="0">
                  <a:pos x="connsiteX1" y="connsiteY1"/>
                </a:cxn>
                <a:cxn ang="0">
                  <a:pos x="connsiteX2" y="connsiteY2"/>
                </a:cxn>
              </a:cxnLst>
              <a:rect l="l" t="t" r="r" b="b"/>
              <a:pathLst>
                <a:path w="146399" h="243935">
                  <a:moveTo>
                    <a:pt x="0" y="243935"/>
                  </a:moveTo>
                  <a:lnTo>
                    <a:pt x="146399" y="243935"/>
                  </a:lnTo>
                  <a:lnTo>
                    <a:pt x="146399" y="0"/>
                  </a:lnTo>
                </a:path>
              </a:pathLst>
            </a:custGeom>
            <a:noFill/>
            <a:ln w="12700" cap="flat">
              <a:solidFill>
                <a:srgbClr val="EFF5ED"/>
              </a:solidFill>
              <a:prstDash val="solid"/>
              <a:round/>
            </a:ln>
          </p:spPr>
          <p:txBody>
            <a:bodyPr rtlCol="0" anchor="ctr"/>
            <a:lstStyle/>
            <a:p>
              <a:pPr defTabSz="1097280"/>
              <a:endParaRPr lang="en-US" sz="1680">
                <a:solidFill>
                  <a:srgbClr val="FFFFFF"/>
                </a:solidFill>
                <a:latin typeface="Amazon Ember"/>
              </a:endParaRPr>
            </a:p>
          </p:txBody>
        </p:sp>
        <p:sp>
          <p:nvSpPr>
            <p:cNvPr id="396" name="Freeform: Shape 432">
              <a:extLst>
                <a:ext uri="{FF2B5EF4-FFF2-40B4-BE49-F238E27FC236}">
                  <a16:creationId xmlns:a16="http://schemas.microsoft.com/office/drawing/2014/main" id="{6DE8FDEC-88B6-234B-99DE-152C2BC988CE}"/>
                </a:ext>
              </a:extLst>
            </p:cNvPr>
            <p:cNvSpPr/>
            <p:nvPr/>
          </p:nvSpPr>
          <p:spPr>
            <a:xfrm>
              <a:off x="5543140" y="2213990"/>
              <a:ext cx="81343" cy="349377"/>
            </a:xfrm>
            <a:custGeom>
              <a:avLst/>
              <a:gdLst>
                <a:gd name="connsiteX0" fmla="*/ 0 w 81343"/>
                <a:gd name="connsiteY0" fmla="*/ 349377 h 349377"/>
                <a:gd name="connsiteX1" fmla="*/ 0 w 81343"/>
                <a:gd name="connsiteY1" fmla="*/ 0 h 349377"/>
                <a:gd name="connsiteX2" fmla="*/ 81344 w 81343"/>
                <a:gd name="connsiteY2" fmla="*/ 0 h 349377"/>
              </a:gdLst>
              <a:ahLst/>
              <a:cxnLst>
                <a:cxn ang="0">
                  <a:pos x="connsiteX0" y="connsiteY0"/>
                </a:cxn>
                <a:cxn ang="0">
                  <a:pos x="connsiteX1" y="connsiteY1"/>
                </a:cxn>
                <a:cxn ang="0">
                  <a:pos x="connsiteX2" y="connsiteY2"/>
                </a:cxn>
              </a:cxnLst>
              <a:rect l="l" t="t" r="r" b="b"/>
              <a:pathLst>
                <a:path w="81343" h="349377">
                  <a:moveTo>
                    <a:pt x="0" y="349377"/>
                  </a:moveTo>
                  <a:lnTo>
                    <a:pt x="0" y="0"/>
                  </a:lnTo>
                  <a:lnTo>
                    <a:pt x="81344" y="0"/>
                  </a:lnTo>
                </a:path>
              </a:pathLst>
            </a:custGeom>
            <a:noFill/>
            <a:ln w="12700" cap="flat">
              <a:solidFill>
                <a:srgbClr val="EFF5ED"/>
              </a:solidFill>
              <a:prstDash val="solid"/>
              <a:round/>
            </a:ln>
          </p:spPr>
          <p:txBody>
            <a:bodyPr rtlCol="0" anchor="ctr"/>
            <a:lstStyle/>
            <a:p>
              <a:pPr defTabSz="1097280"/>
              <a:endParaRPr lang="en-US" sz="1680">
                <a:solidFill>
                  <a:srgbClr val="FFFFFF"/>
                </a:solidFill>
                <a:latin typeface="Amazon Ember"/>
              </a:endParaRPr>
            </a:p>
          </p:txBody>
        </p:sp>
        <p:sp>
          <p:nvSpPr>
            <p:cNvPr id="397" name="Freeform: Shape 433">
              <a:extLst>
                <a:ext uri="{FF2B5EF4-FFF2-40B4-BE49-F238E27FC236}">
                  <a16:creationId xmlns:a16="http://schemas.microsoft.com/office/drawing/2014/main" id="{B489D861-4DE2-4441-B67B-028C831BD3B9}"/>
                </a:ext>
              </a:extLst>
            </p:cNvPr>
            <p:cNvSpPr/>
            <p:nvPr/>
          </p:nvSpPr>
          <p:spPr>
            <a:xfrm>
              <a:off x="5852227" y="1921192"/>
              <a:ext cx="32575" cy="9525"/>
            </a:xfrm>
            <a:custGeom>
              <a:avLst/>
              <a:gdLst>
                <a:gd name="connsiteX0" fmla="*/ 0 w 32575"/>
                <a:gd name="connsiteY0" fmla="*/ 0 h 9525"/>
                <a:gd name="connsiteX1" fmla="*/ 32575 w 32575"/>
                <a:gd name="connsiteY1" fmla="*/ 0 h 9525"/>
              </a:gdLst>
              <a:ahLst/>
              <a:cxnLst>
                <a:cxn ang="0">
                  <a:pos x="connsiteX0" y="connsiteY0"/>
                </a:cxn>
                <a:cxn ang="0">
                  <a:pos x="connsiteX1" y="connsiteY1"/>
                </a:cxn>
              </a:cxnLst>
              <a:rect l="l" t="t" r="r" b="b"/>
              <a:pathLst>
                <a:path w="32575" h="9525">
                  <a:moveTo>
                    <a:pt x="0" y="0"/>
                  </a:moveTo>
                  <a:lnTo>
                    <a:pt x="32575" y="0"/>
                  </a:lnTo>
                </a:path>
              </a:pathLst>
            </a:custGeom>
            <a:ln w="12700" cap="flat">
              <a:solidFill>
                <a:srgbClr val="EFF5ED"/>
              </a:solidFill>
              <a:prstDash val="solid"/>
              <a:round/>
            </a:ln>
          </p:spPr>
          <p:txBody>
            <a:bodyPr rtlCol="0" anchor="ctr"/>
            <a:lstStyle/>
            <a:p>
              <a:pPr defTabSz="1097280"/>
              <a:endParaRPr lang="en-US" sz="1680">
                <a:solidFill>
                  <a:srgbClr val="FFFFFF"/>
                </a:solidFill>
                <a:latin typeface="Amazon Ember"/>
              </a:endParaRPr>
            </a:p>
          </p:txBody>
        </p:sp>
        <p:sp>
          <p:nvSpPr>
            <p:cNvPr id="398" name="Freeform: Shape 434">
              <a:extLst>
                <a:ext uri="{FF2B5EF4-FFF2-40B4-BE49-F238E27FC236}">
                  <a16:creationId xmlns:a16="http://schemas.microsoft.com/office/drawing/2014/main" id="{D73730A9-3825-C441-A44F-4F6F81936893}"/>
                </a:ext>
              </a:extLst>
            </p:cNvPr>
            <p:cNvSpPr/>
            <p:nvPr/>
          </p:nvSpPr>
          <p:spPr>
            <a:xfrm>
              <a:off x="5510660" y="1856136"/>
              <a:ext cx="32480" cy="9525"/>
            </a:xfrm>
            <a:custGeom>
              <a:avLst/>
              <a:gdLst>
                <a:gd name="connsiteX0" fmla="*/ 0 w 32480"/>
                <a:gd name="connsiteY0" fmla="*/ 0 h 9525"/>
                <a:gd name="connsiteX1" fmla="*/ 32480 w 32480"/>
                <a:gd name="connsiteY1" fmla="*/ 0 h 9525"/>
              </a:gdLst>
              <a:ahLst/>
              <a:cxnLst>
                <a:cxn ang="0">
                  <a:pos x="connsiteX0" y="connsiteY0"/>
                </a:cxn>
                <a:cxn ang="0">
                  <a:pos x="connsiteX1" y="connsiteY1"/>
                </a:cxn>
              </a:cxnLst>
              <a:rect l="l" t="t" r="r" b="b"/>
              <a:pathLst>
                <a:path w="32480" h="9525">
                  <a:moveTo>
                    <a:pt x="0" y="0"/>
                  </a:moveTo>
                  <a:lnTo>
                    <a:pt x="32480" y="0"/>
                  </a:lnTo>
                </a:path>
              </a:pathLst>
            </a:custGeom>
            <a:ln w="12700" cap="flat">
              <a:solidFill>
                <a:srgbClr val="EFF5ED"/>
              </a:solidFill>
              <a:prstDash val="solid"/>
              <a:round/>
            </a:ln>
          </p:spPr>
          <p:txBody>
            <a:bodyPr rtlCol="0" anchor="ctr"/>
            <a:lstStyle/>
            <a:p>
              <a:pPr defTabSz="1097280"/>
              <a:endParaRPr lang="en-US" sz="1680">
                <a:solidFill>
                  <a:srgbClr val="FFFFFF"/>
                </a:solidFill>
                <a:latin typeface="Amazon Ember"/>
              </a:endParaRPr>
            </a:p>
          </p:txBody>
        </p:sp>
        <p:sp>
          <p:nvSpPr>
            <p:cNvPr id="399" name="Freeform: Shape 435">
              <a:extLst>
                <a:ext uri="{FF2B5EF4-FFF2-40B4-BE49-F238E27FC236}">
                  <a16:creationId xmlns:a16="http://schemas.microsoft.com/office/drawing/2014/main" id="{A0A66A1A-1569-6247-BD97-95CE87968A34}"/>
                </a:ext>
              </a:extLst>
            </p:cNvPr>
            <p:cNvSpPr/>
            <p:nvPr/>
          </p:nvSpPr>
          <p:spPr>
            <a:xfrm>
              <a:off x="6014914" y="2311622"/>
              <a:ext cx="32480" cy="9525"/>
            </a:xfrm>
            <a:custGeom>
              <a:avLst/>
              <a:gdLst>
                <a:gd name="connsiteX0" fmla="*/ 0 w 32480"/>
                <a:gd name="connsiteY0" fmla="*/ 0 h 9525"/>
                <a:gd name="connsiteX1" fmla="*/ 32480 w 32480"/>
                <a:gd name="connsiteY1" fmla="*/ 0 h 9525"/>
              </a:gdLst>
              <a:ahLst/>
              <a:cxnLst>
                <a:cxn ang="0">
                  <a:pos x="connsiteX0" y="connsiteY0"/>
                </a:cxn>
                <a:cxn ang="0">
                  <a:pos x="connsiteX1" y="connsiteY1"/>
                </a:cxn>
              </a:cxnLst>
              <a:rect l="l" t="t" r="r" b="b"/>
              <a:pathLst>
                <a:path w="32480" h="9525">
                  <a:moveTo>
                    <a:pt x="0" y="0"/>
                  </a:moveTo>
                  <a:lnTo>
                    <a:pt x="32480" y="0"/>
                  </a:lnTo>
                </a:path>
              </a:pathLst>
            </a:custGeom>
            <a:ln w="12700" cap="flat">
              <a:solidFill>
                <a:srgbClr val="EFF5ED"/>
              </a:solidFill>
              <a:prstDash val="solid"/>
              <a:round/>
            </a:ln>
          </p:spPr>
          <p:txBody>
            <a:bodyPr rtlCol="0" anchor="ctr"/>
            <a:lstStyle/>
            <a:p>
              <a:pPr defTabSz="1097280"/>
              <a:endParaRPr lang="en-US" sz="1680">
                <a:solidFill>
                  <a:srgbClr val="FFFFFF"/>
                </a:solidFill>
                <a:latin typeface="Amazon Ember"/>
              </a:endParaRPr>
            </a:p>
          </p:txBody>
        </p:sp>
        <p:sp>
          <p:nvSpPr>
            <p:cNvPr id="400" name="Freeform: Shape 436">
              <a:extLst>
                <a:ext uri="{FF2B5EF4-FFF2-40B4-BE49-F238E27FC236}">
                  <a16:creationId xmlns:a16="http://schemas.microsoft.com/office/drawing/2014/main" id="{2019907D-BB72-FC4F-9232-816623337CA0}"/>
                </a:ext>
              </a:extLst>
            </p:cNvPr>
            <p:cNvSpPr/>
            <p:nvPr/>
          </p:nvSpPr>
          <p:spPr>
            <a:xfrm>
              <a:off x="5201574" y="2148935"/>
              <a:ext cx="32575" cy="9525"/>
            </a:xfrm>
            <a:custGeom>
              <a:avLst/>
              <a:gdLst>
                <a:gd name="connsiteX0" fmla="*/ 0 w 32575"/>
                <a:gd name="connsiteY0" fmla="*/ 0 h 9525"/>
                <a:gd name="connsiteX1" fmla="*/ 32576 w 32575"/>
                <a:gd name="connsiteY1" fmla="*/ 0 h 9525"/>
              </a:gdLst>
              <a:ahLst/>
              <a:cxnLst>
                <a:cxn ang="0">
                  <a:pos x="connsiteX0" y="connsiteY0"/>
                </a:cxn>
                <a:cxn ang="0">
                  <a:pos x="connsiteX1" y="connsiteY1"/>
                </a:cxn>
              </a:cxnLst>
              <a:rect l="l" t="t" r="r" b="b"/>
              <a:pathLst>
                <a:path w="32575" h="9525">
                  <a:moveTo>
                    <a:pt x="0" y="0"/>
                  </a:moveTo>
                  <a:lnTo>
                    <a:pt x="32576" y="0"/>
                  </a:lnTo>
                </a:path>
              </a:pathLst>
            </a:custGeom>
            <a:ln w="12700" cap="flat">
              <a:solidFill>
                <a:srgbClr val="EFF5ED"/>
              </a:solidFill>
              <a:prstDash val="solid"/>
              <a:round/>
            </a:ln>
          </p:spPr>
          <p:txBody>
            <a:bodyPr rtlCol="0" anchor="ctr"/>
            <a:lstStyle/>
            <a:p>
              <a:pPr defTabSz="1097280"/>
              <a:endParaRPr lang="en-US" sz="1680">
                <a:solidFill>
                  <a:srgbClr val="FFFFFF"/>
                </a:solidFill>
                <a:latin typeface="Amazon Ember"/>
              </a:endParaRPr>
            </a:p>
          </p:txBody>
        </p:sp>
        <p:sp>
          <p:nvSpPr>
            <p:cNvPr id="401" name="Freeform: Shape 437">
              <a:extLst>
                <a:ext uri="{FF2B5EF4-FFF2-40B4-BE49-F238E27FC236}">
                  <a16:creationId xmlns:a16="http://schemas.microsoft.com/office/drawing/2014/main" id="{7DA15CCC-3141-994D-B9C8-4DD5797F054F}"/>
                </a:ext>
              </a:extLst>
            </p:cNvPr>
            <p:cNvSpPr/>
            <p:nvPr/>
          </p:nvSpPr>
          <p:spPr>
            <a:xfrm>
              <a:off x="5315493" y="2197703"/>
              <a:ext cx="162591" cy="195262"/>
            </a:xfrm>
            <a:custGeom>
              <a:avLst/>
              <a:gdLst>
                <a:gd name="connsiteX0" fmla="*/ 0 w 162591"/>
                <a:gd name="connsiteY0" fmla="*/ 0 h 195262"/>
                <a:gd name="connsiteX1" fmla="*/ 0 w 162591"/>
                <a:gd name="connsiteY1" fmla="*/ 81343 h 195262"/>
                <a:gd name="connsiteX2" fmla="*/ 162592 w 162591"/>
                <a:gd name="connsiteY2" fmla="*/ 81343 h 195262"/>
                <a:gd name="connsiteX3" fmla="*/ 162592 w 162591"/>
                <a:gd name="connsiteY3" fmla="*/ 195263 h 195262"/>
              </a:gdLst>
              <a:ahLst/>
              <a:cxnLst>
                <a:cxn ang="0">
                  <a:pos x="connsiteX0" y="connsiteY0"/>
                </a:cxn>
                <a:cxn ang="0">
                  <a:pos x="connsiteX1" y="connsiteY1"/>
                </a:cxn>
                <a:cxn ang="0">
                  <a:pos x="connsiteX2" y="connsiteY2"/>
                </a:cxn>
                <a:cxn ang="0">
                  <a:pos x="connsiteX3" y="connsiteY3"/>
                </a:cxn>
              </a:cxnLst>
              <a:rect l="l" t="t" r="r" b="b"/>
              <a:pathLst>
                <a:path w="162591" h="195262">
                  <a:moveTo>
                    <a:pt x="0" y="0"/>
                  </a:moveTo>
                  <a:lnTo>
                    <a:pt x="0" y="81343"/>
                  </a:lnTo>
                  <a:lnTo>
                    <a:pt x="162592" y="81343"/>
                  </a:lnTo>
                  <a:lnTo>
                    <a:pt x="162592" y="195263"/>
                  </a:lnTo>
                </a:path>
              </a:pathLst>
            </a:custGeom>
            <a:noFill/>
            <a:ln w="12700" cap="flat">
              <a:solidFill>
                <a:srgbClr val="EFF5ED"/>
              </a:solidFill>
              <a:prstDash val="solid"/>
              <a:round/>
            </a:ln>
          </p:spPr>
          <p:txBody>
            <a:bodyPr rtlCol="0" anchor="ctr"/>
            <a:lstStyle/>
            <a:p>
              <a:pPr defTabSz="1097280"/>
              <a:endParaRPr lang="en-US" sz="1680">
                <a:solidFill>
                  <a:srgbClr val="FFFFFF"/>
                </a:solidFill>
                <a:latin typeface="Amazon Ember"/>
              </a:endParaRPr>
            </a:p>
          </p:txBody>
        </p:sp>
        <p:sp>
          <p:nvSpPr>
            <p:cNvPr id="402" name="Freeform: Shape 438">
              <a:extLst>
                <a:ext uri="{FF2B5EF4-FFF2-40B4-BE49-F238E27FC236}">
                  <a16:creationId xmlns:a16="http://schemas.microsoft.com/office/drawing/2014/main" id="{CB0AAEBD-8EDF-AB47-9E9E-9F84196F9230}"/>
                </a:ext>
              </a:extLst>
            </p:cNvPr>
            <p:cNvSpPr/>
            <p:nvPr/>
          </p:nvSpPr>
          <p:spPr>
            <a:xfrm>
              <a:off x="5738403" y="2311622"/>
              <a:ext cx="243935" cy="81343"/>
            </a:xfrm>
            <a:custGeom>
              <a:avLst/>
              <a:gdLst>
                <a:gd name="connsiteX0" fmla="*/ 243935 w 243935"/>
                <a:gd name="connsiteY0" fmla="*/ 0 h 81343"/>
                <a:gd name="connsiteX1" fmla="*/ 0 w 243935"/>
                <a:gd name="connsiteY1" fmla="*/ 0 h 81343"/>
                <a:gd name="connsiteX2" fmla="*/ 0 w 243935"/>
                <a:gd name="connsiteY2" fmla="*/ 81344 h 81343"/>
              </a:gdLst>
              <a:ahLst/>
              <a:cxnLst>
                <a:cxn ang="0">
                  <a:pos x="connsiteX0" y="connsiteY0"/>
                </a:cxn>
                <a:cxn ang="0">
                  <a:pos x="connsiteX1" y="connsiteY1"/>
                </a:cxn>
                <a:cxn ang="0">
                  <a:pos x="connsiteX2" y="connsiteY2"/>
                </a:cxn>
              </a:cxnLst>
              <a:rect l="l" t="t" r="r" b="b"/>
              <a:pathLst>
                <a:path w="243935" h="81343">
                  <a:moveTo>
                    <a:pt x="243935" y="0"/>
                  </a:moveTo>
                  <a:lnTo>
                    <a:pt x="0" y="0"/>
                  </a:lnTo>
                  <a:lnTo>
                    <a:pt x="0" y="81344"/>
                  </a:lnTo>
                </a:path>
              </a:pathLst>
            </a:custGeom>
            <a:noFill/>
            <a:ln w="12700" cap="flat">
              <a:solidFill>
                <a:srgbClr val="EFF5ED"/>
              </a:solidFill>
              <a:prstDash val="solid"/>
              <a:round/>
            </a:ln>
          </p:spPr>
          <p:txBody>
            <a:bodyPr rtlCol="0" anchor="ctr"/>
            <a:lstStyle/>
            <a:p>
              <a:pPr defTabSz="1097280"/>
              <a:endParaRPr lang="en-US" sz="1680">
                <a:solidFill>
                  <a:srgbClr val="FFFFFF"/>
                </a:solidFill>
                <a:latin typeface="Amazon Ember"/>
              </a:endParaRPr>
            </a:p>
          </p:txBody>
        </p:sp>
        <p:sp>
          <p:nvSpPr>
            <p:cNvPr id="403" name="Freeform: Shape 439">
              <a:extLst>
                <a:ext uri="{FF2B5EF4-FFF2-40B4-BE49-F238E27FC236}">
                  <a16:creationId xmlns:a16="http://schemas.microsoft.com/office/drawing/2014/main" id="{698C9D6D-99C2-E444-A070-2F61DBCD1A17}"/>
                </a:ext>
              </a:extLst>
            </p:cNvPr>
            <p:cNvSpPr/>
            <p:nvPr/>
          </p:nvSpPr>
          <p:spPr>
            <a:xfrm>
              <a:off x="5675824" y="2554414"/>
              <a:ext cx="640937" cy="218503"/>
            </a:xfrm>
            <a:custGeom>
              <a:avLst/>
              <a:gdLst>
                <a:gd name="connsiteX0" fmla="*/ 0 w 640937"/>
                <a:gd name="connsiteY0" fmla="*/ 0 h 218503"/>
                <a:gd name="connsiteX1" fmla="*/ 640937 w 640937"/>
                <a:gd name="connsiteY1" fmla="*/ 0 h 218503"/>
                <a:gd name="connsiteX2" fmla="*/ 640937 w 640937"/>
                <a:gd name="connsiteY2" fmla="*/ 200501 h 218503"/>
                <a:gd name="connsiteX3" fmla="*/ 640937 w 640937"/>
                <a:gd name="connsiteY3" fmla="*/ 218504 h 218503"/>
              </a:gdLst>
              <a:ahLst/>
              <a:cxnLst>
                <a:cxn ang="0">
                  <a:pos x="connsiteX0" y="connsiteY0"/>
                </a:cxn>
                <a:cxn ang="0">
                  <a:pos x="connsiteX1" y="connsiteY1"/>
                </a:cxn>
                <a:cxn ang="0">
                  <a:pos x="connsiteX2" y="connsiteY2"/>
                </a:cxn>
                <a:cxn ang="0">
                  <a:pos x="connsiteX3" y="connsiteY3"/>
                </a:cxn>
              </a:cxnLst>
              <a:rect l="l" t="t" r="r" b="b"/>
              <a:pathLst>
                <a:path w="640937" h="218503">
                  <a:moveTo>
                    <a:pt x="0" y="0"/>
                  </a:moveTo>
                  <a:lnTo>
                    <a:pt x="640937" y="0"/>
                  </a:lnTo>
                  <a:lnTo>
                    <a:pt x="640937" y="200501"/>
                  </a:lnTo>
                  <a:lnTo>
                    <a:pt x="640937" y="218504"/>
                  </a:lnTo>
                </a:path>
              </a:pathLst>
            </a:custGeom>
            <a:noFill/>
            <a:ln w="12700" cap="flat">
              <a:solidFill>
                <a:srgbClr val="EFF5ED"/>
              </a:solidFill>
              <a:prstDash val="solid"/>
              <a:round/>
            </a:ln>
          </p:spPr>
          <p:txBody>
            <a:bodyPr rtlCol="0" anchor="ctr"/>
            <a:lstStyle/>
            <a:p>
              <a:pPr defTabSz="1097280"/>
              <a:endParaRPr lang="en-US" sz="1680">
                <a:solidFill>
                  <a:srgbClr val="FFFFFF"/>
                </a:solidFill>
                <a:latin typeface="Amazon Ember"/>
              </a:endParaRPr>
            </a:p>
          </p:txBody>
        </p:sp>
        <p:sp>
          <p:nvSpPr>
            <p:cNvPr id="404" name="Freeform: Shape 440">
              <a:extLst>
                <a:ext uri="{FF2B5EF4-FFF2-40B4-BE49-F238E27FC236}">
                  <a16:creationId xmlns:a16="http://schemas.microsoft.com/office/drawing/2014/main" id="{1D68687C-2FEB-0C4C-9A9B-B21DAA3AE792}"/>
                </a:ext>
              </a:extLst>
            </p:cNvPr>
            <p:cNvSpPr/>
            <p:nvPr/>
          </p:nvSpPr>
          <p:spPr>
            <a:xfrm>
              <a:off x="5205193" y="2554414"/>
              <a:ext cx="831437" cy="581786"/>
            </a:xfrm>
            <a:custGeom>
              <a:avLst/>
              <a:gdLst>
                <a:gd name="connsiteX0" fmla="*/ 831437 w 831437"/>
                <a:gd name="connsiteY0" fmla="*/ 581787 h 581786"/>
                <a:gd name="connsiteX1" fmla="*/ 0 w 831437"/>
                <a:gd name="connsiteY1" fmla="*/ 581787 h 581786"/>
                <a:gd name="connsiteX2" fmla="*/ 0 w 831437"/>
                <a:gd name="connsiteY2" fmla="*/ 0 h 581786"/>
                <a:gd name="connsiteX3" fmla="*/ 333947 w 831437"/>
                <a:gd name="connsiteY3" fmla="*/ 0 h 581786"/>
              </a:gdLst>
              <a:ahLst/>
              <a:cxnLst>
                <a:cxn ang="0">
                  <a:pos x="connsiteX0" y="connsiteY0"/>
                </a:cxn>
                <a:cxn ang="0">
                  <a:pos x="connsiteX1" y="connsiteY1"/>
                </a:cxn>
                <a:cxn ang="0">
                  <a:pos x="connsiteX2" y="connsiteY2"/>
                </a:cxn>
                <a:cxn ang="0">
                  <a:pos x="connsiteX3" y="connsiteY3"/>
                </a:cxn>
              </a:cxnLst>
              <a:rect l="l" t="t" r="r" b="b"/>
              <a:pathLst>
                <a:path w="831437" h="581786">
                  <a:moveTo>
                    <a:pt x="831437" y="581787"/>
                  </a:moveTo>
                  <a:lnTo>
                    <a:pt x="0" y="581787"/>
                  </a:lnTo>
                  <a:lnTo>
                    <a:pt x="0" y="0"/>
                  </a:lnTo>
                  <a:lnTo>
                    <a:pt x="333947" y="0"/>
                  </a:lnTo>
                </a:path>
              </a:pathLst>
            </a:custGeom>
            <a:noFill/>
            <a:ln w="12700" cap="flat">
              <a:solidFill>
                <a:srgbClr val="EFF5ED"/>
              </a:solidFill>
              <a:prstDash val="solid"/>
              <a:round/>
            </a:ln>
          </p:spPr>
          <p:txBody>
            <a:bodyPr rtlCol="0" anchor="ctr"/>
            <a:lstStyle/>
            <a:p>
              <a:pPr defTabSz="1097280"/>
              <a:endParaRPr lang="en-US" sz="1680">
                <a:solidFill>
                  <a:srgbClr val="FFFFFF"/>
                </a:solidFill>
                <a:latin typeface="Amazon Ember"/>
              </a:endParaRPr>
            </a:p>
          </p:txBody>
        </p:sp>
        <p:sp>
          <p:nvSpPr>
            <p:cNvPr id="405" name="Freeform: Shape 441">
              <a:extLst>
                <a:ext uri="{FF2B5EF4-FFF2-40B4-BE49-F238E27FC236}">
                  <a16:creationId xmlns:a16="http://schemas.microsoft.com/office/drawing/2014/main" id="{B0B613E2-3FF9-084F-A470-BC70FBE4B7D5}"/>
                </a:ext>
              </a:extLst>
            </p:cNvPr>
            <p:cNvSpPr/>
            <p:nvPr/>
          </p:nvSpPr>
          <p:spPr>
            <a:xfrm>
              <a:off x="5908329" y="3076575"/>
              <a:ext cx="80962" cy="9525"/>
            </a:xfrm>
            <a:custGeom>
              <a:avLst/>
              <a:gdLst>
                <a:gd name="connsiteX0" fmla="*/ 0 w 80962"/>
                <a:gd name="connsiteY0" fmla="*/ 0 h 9525"/>
                <a:gd name="connsiteX1" fmla="*/ 80962 w 80962"/>
                <a:gd name="connsiteY1" fmla="*/ 0 h 9525"/>
              </a:gdLst>
              <a:ahLst/>
              <a:cxnLst>
                <a:cxn ang="0">
                  <a:pos x="connsiteX0" y="connsiteY0"/>
                </a:cxn>
                <a:cxn ang="0">
                  <a:pos x="connsiteX1" y="connsiteY1"/>
                </a:cxn>
              </a:cxnLst>
              <a:rect l="l" t="t" r="r" b="b"/>
              <a:pathLst>
                <a:path w="80962" h="9525">
                  <a:moveTo>
                    <a:pt x="0" y="0"/>
                  </a:moveTo>
                  <a:lnTo>
                    <a:pt x="80962" y="0"/>
                  </a:lnTo>
                </a:path>
              </a:pathLst>
            </a:custGeom>
            <a:ln w="12700" cap="flat">
              <a:solidFill>
                <a:srgbClr val="EFF5ED"/>
              </a:solidFill>
              <a:prstDash val="solid"/>
              <a:round/>
            </a:ln>
          </p:spPr>
          <p:txBody>
            <a:bodyPr rtlCol="0" anchor="ctr"/>
            <a:lstStyle/>
            <a:p>
              <a:pPr defTabSz="1097280"/>
              <a:endParaRPr lang="en-US" sz="1680">
                <a:solidFill>
                  <a:srgbClr val="FFFFFF"/>
                </a:solidFill>
                <a:latin typeface="Amazon Ember"/>
              </a:endParaRPr>
            </a:p>
          </p:txBody>
        </p:sp>
        <p:sp>
          <p:nvSpPr>
            <p:cNvPr id="406" name="Freeform: Shape 442">
              <a:extLst>
                <a:ext uri="{FF2B5EF4-FFF2-40B4-BE49-F238E27FC236}">
                  <a16:creationId xmlns:a16="http://schemas.microsoft.com/office/drawing/2014/main" id="{B2F8E3F4-EB05-7A4E-9B60-6ED9ECCE6E27}"/>
                </a:ext>
              </a:extLst>
            </p:cNvPr>
            <p:cNvSpPr/>
            <p:nvPr/>
          </p:nvSpPr>
          <p:spPr>
            <a:xfrm>
              <a:off x="5261391" y="2614041"/>
              <a:ext cx="610457" cy="462533"/>
            </a:xfrm>
            <a:custGeom>
              <a:avLst/>
              <a:gdLst>
                <a:gd name="connsiteX0" fmla="*/ 216789 w 610457"/>
                <a:gd name="connsiteY0" fmla="*/ 0 h 462533"/>
                <a:gd name="connsiteX1" fmla="*/ 110776 w 610457"/>
                <a:gd name="connsiteY1" fmla="*/ 0 h 462533"/>
                <a:gd name="connsiteX2" fmla="*/ 101901 w 610457"/>
                <a:gd name="connsiteY2" fmla="*/ 110776 h 462533"/>
                <a:gd name="connsiteX3" fmla="*/ 0 w 610457"/>
                <a:gd name="connsiteY3" fmla="*/ 110776 h 462533"/>
                <a:gd name="connsiteX4" fmla="*/ 0 w 610457"/>
                <a:gd name="connsiteY4" fmla="*/ 360997 h 462533"/>
                <a:gd name="connsiteX5" fmla="*/ 110914 w 610457"/>
                <a:gd name="connsiteY5" fmla="*/ 367932 h 462533"/>
                <a:gd name="connsiteX6" fmla="*/ 118015 w 610457"/>
                <a:gd name="connsiteY6" fmla="*/ 462534 h 462533"/>
                <a:gd name="connsiteX7" fmla="*/ 610457 w 610457"/>
                <a:gd name="connsiteY7" fmla="*/ 462534 h 462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0457" h="462533">
                  <a:moveTo>
                    <a:pt x="216789" y="0"/>
                  </a:moveTo>
                  <a:lnTo>
                    <a:pt x="110776" y="0"/>
                  </a:lnTo>
                  <a:cubicBezTo>
                    <a:pt x="138915" y="33042"/>
                    <a:pt x="134942" y="82639"/>
                    <a:pt x="101901" y="110776"/>
                  </a:cubicBezTo>
                  <a:cubicBezTo>
                    <a:pt x="72537" y="135788"/>
                    <a:pt x="29364" y="135788"/>
                    <a:pt x="0" y="110776"/>
                  </a:cubicBezTo>
                  <a:lnTo>
                    <a:pt x="0" y="360997"/>
                  </a:lnTo>
                  <a:cubicBezTo>
                    <a:pt x="32542" y="332280"/>
                    <a:pt x="82201" y="335385"/>
                    <a:pt x="110914" y="367932"/>
                  </a:cubicBezTo>
                  <a:cubicBezTo>
                    <a:pt x="134198" y="394316"/>
                    <a:pt x="137098" y="432968"/>
                    <a:pt x="118015" y="462534"/>
                  </a:cubicBezTo>
                  <a:lnTo>
                    <a:pt x="610457" y="462534"/>
                  </a:lnTo>
                </a:path>
              </a:pathLst>
            </a:custGeom>
            <a:noFill/>
            <a:ln w="12700" cap="flat">
              <a:solidFill>
                <a:srgbClr val="EFF5ED"/>
              </a:solidFill>
              <a:prstDash val="solid"/>
              <a:round/>
            </a:ln>
          </p:spPr>
          <p:txBody>
            <a:bodyPr rtlCol="0" anchor="ctr"/>
            <a:lstStyle/>
            <a:p>
              <a:pPr defTabSz="1097280"/>
              <a:endParaRPr lang="en-US" sz="1680">
                <a:solidFill>
                  <a:srgbClr val="FFFFFF"/>
                </a:solidFill>
                <a:latin typeface="Amazon Ember"/>
              </a:endParaRPr>
            </a:p>
          </p:txBody>
        </p:sp>
        <p:sp>
          <p:nvSpPr>
            <p:cNvPr id="407" name="Freeform: Shape 443">
              <a:extLst>
                <a:ext uri="{FF2B5EF4-FFF2-40B4-BE49-F238E27FC236}">
                  <a16:creationId xmlns:a16="http://schemas.microsoft.com/office/drawing/2014/main" id="{19D3E0C2-D050-D248-92E3-5B42DDA4FDE3}"/>
                </a:ext>
              </a:extLst>
            </p:cNvPr>
            <p:cNvSpPr/>
            <p:nvPr/>
          </p:nvSpPr>
          <p:spPr>
            <a:xfrm>
              <a:off x="5519804" y="2614041"/>
              <a:ext cx="97154" cy="9525"/>
            </a:xfrm>
            <a:custGeom>
              <a:avLst/>
              <a:gdLst>
                <a:gd name="connsiteX0" fmla="*/ 97155 w 97154"/>
                <a:gd name="connsiteY0" fmla="*/ 0 h 9525"/>
                <a:gd name="connsiteX1" fmla="*/ 0 w 97154"/>
                <a:gd name="connsiteY1" fmla="*/ 0 h 9525"/>
              </a:gdLst>
              <a:ahLst/>
              <a:cxnLst>
                <a:cxn ang="0">
                  <a:pos x="connsiteX0" y="connsiteY0"/>
                </a:cxn>
                <a:cxn ang="0">
                  <a:pos x="connsiteX1" y="connsiteY1"/>
                </a:cxn>
              </a:cxnLst>
              <a:rect l="l" t="t" r="r" b="b"/>
              <a:pathLst>
                <a:path w="97154" h="9525">
                  <a:moveTo>
                    <a:pt x="97155" y="0"/>
                  </a:moveTo>
                  <a:lnTo>
                    <a:pt x="0" y="0"/>
                  </a:lnTo>
                </a:path>
              </a:pathLst>
            </a:custGeom>
            <a:ln w="12700" cap="flat">
              <a:solidFill>
                <a:srgbClr val="EFF5ED"/>
              </a:solidFill>
              <a:prstDash val="solid"/>
              <a:round/>
            </a:ln>
          </p:spPr>
          <p:txBody>
            <a:bodyPr rtlCol="0" anchor="ctr"/>
            <a:lstStyle/>
            <a:p>
              <a:pPr defTabSz="1097280"/>
              <a:endParaRPr lang="en-US" sz="1680">
                <a:solidFill>
                  <a:srgbClr val="FFFFFF"/>
                </a:solidFill>
                <a:latin typeface="Amazon Ember"/>
              </a:endParaRPr>
            </a:p>
          </p:txBody>
        </p:sp>
        <p:sp>
          <p:nvSpPr>
            <p:cNvPr id="408" name="Freeform: Shape 444">
              <a:extLst>
                <a:ext uri="{FF2B5EF4-FFF2-40B4-BE49-F238E27FC236}">
                  <a16:creationId xmlns:a16="http://schemas.microsoft.com/office/drawing/2014/main" id="{6EAD5B7A-1396-F146-8B2E-F9DEC602FA71}"/>
                </a:ext>
              </a:extLst>
            </p:cNvPr>
            <p:cNvSpPr/>
            <p:nvPr/>
          </p:nvSpPr>
          <p:spPr>
            <a:xfrm>
              <a:off x="5656297" y="2614041"/>
              <a:ext cx="604265" cy="194690"/>
            </a:xfrm>
            <a:custGeom>
              <a:avLst/>
              <a:gdLst>
                <a:gd name="connsiteX0" fmla="*/ 604266 w 604265"/>
                <a:gd name="connsiteY0" fmla="*/ 194691 h 194690"/>
                <a:gd name="connsiteX1" fmla="*/ 604266 w 604265"/>
                <a:gd name="connsiteY1" fmla="*/ 194691 h 194690"/>
                <a:gd name="connsiteX2" fmla="*/ 604266 w 604265"/>
                <a:gd name="connsiteY2" fmla="*/ 110776 h 194690"/>
                <a:gd name="connsiteX3" fmla="*/ 493490 w 604265"/>
                <a:gd name="connsiteY3" fmla="*/ 101898 h 194690"/>
                <a:gd name="connsiteX4" fmla="*/ 493490 w 604265"/>
                <a:gd name="connsiteY4" fmla="*/ 0 h 194690"/>
                <a:gd name="connsiteX5" fmla="*/ 0 w 604265"/>
                <a:gd name="connsiteY5" fmla="*/ 0 h 194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4265" h="194690">
                  <a:moveTo>
                    <a:pt x="604266" y="194691"/>
                  </a:moveTo>
                  <a:lnTo>
                    <a:pt x="604266" y="194691"/>
                  </a:lnTo>
                  <a:lnTo>
                    <a:pt x="604266" y="110776"/>
                  </a:lnTo>
                  <a:cubicBezTo>
                    <a:pt x="571224" y="138913"/>
                    <a:pt x="521627" y="134941"/>
                    <a:pt x="493490" y="101898"/>
                  </a:cubicBezTo>
                  <a:cubicBezTo>
                    <a:pt x="468478" y="72533"/>
                    <a:pt x="468478" y="29366"/>
                    <a:pt x="493490" y="0"/>
                  </a:cubicBezTo>
                  <a:lnTo>
                    <a:pt x="0" y="0"/>
                  </a:lnTo>
                </a:path>
              </a:pathLst>
            </a:custGeom>
            <a:noFill/>
            <a:ln w="12700" cap="flat">
              <a:solidFill>
                <a:srgbClr val="EFF5ED"/>
              </a:solidFill>
              <a:prstDash val="solid"/>
              <a:round/>
            </a:ln>
          </p:spPr>
          <p:txBody>
            <a:bodyPr rtlCol="0" anchor="ctr"/>
            <a:lstStyle/>
            <a:p>
              <a:pPr defTabSz="1097280"/>
              <a:endParaRPr lang="en-US" sz="1680">
                <a:solidFill>
                  <a:srgbClr val="FFFFFF"/>
                </a:solidFill>
                <a:latin typeface="Amazon Ember"/>
              </a:endParaRPr>
            </a:p>
          </p:txBody>
        </p:sp>
        <p:sp>
          <p:nvSpPr>
            <p:cNvPr id="409" name="Freeform: Shape 445">
              <a:extLst>
                <a:ext uri="{FF2B5EF4-FFF2-40B4-BE49-F238E27FC236}">
                  <a16:creationId xmlns:a16="http://schemas.microsoft.com/office/drawing/2014/main" id="{3C26DAE8-F41B-794F-ABF6-6932BAC98F20}"/>
                </a:ext>
              </a:extLst>
            </p:cNvPr>
            <p:cNvSpPr/>
            <p:nvPr/>
          </p:nvSpPr>
          <p:spPr>
            <a:xfrm>
              <a:off x="6029773" y="3076575"/>
              <a:ext cx="49434" cy="9525"/>
            </a:xfrm>
            <a:custGeom>
              <a:avLst/>
              <a:gdLst>
                <a:gd name="connsiteX0" fmla="*/ 0 w 49434"/>
                <a:gd name="connsiteY0" fmla="*/ 0 h 9525"/>
                <a:gd name="connsiteX1" fmla="*/ 49435 w 49434"/>
                <a:gd name="connsiteY1" fmla="*/ 0 h 9525"/>
              </a:gdLst>
              <a:ahLst/>
              <a:cxnLst>
                <a:cxn ang="0">
                  <a:pos x="connsiteX0" y="connsiteY0"/>
                </a:cxn>
                <a:cxn ang="0">
                  <a:pos x="connsiteX1" y="connsiteY1"/>
                </a:cxn>
              </a:cxnLst>
              <a:rect l="l" t="t" r="r" b="b"/>
              <a:pathLst>
                <a:path w="49434" h="9525">
                  <a:moveTo>
                    <a:pt x="0" y="0"/>
                  </a:moveTo>
                  <a:lnTo>
                    <a:pt x="49435" y="0"/>
                  </a:lnTo>
                </a:path>
              </a:pathLst>
            </a:custGeom>
            <a:ln w="12700" cap="flat">
              <a:solidFill>
                <a:srgbClr val="EFF5ED"/>
              </a:solidFill>
              <a:prstDash val="solid"/>
              <a:round/>
            </a:ln>
          </p:spPr>
          <p:txBody>
            <a:bodyPr rtlCol="0" anchor="ctr"/>
            <a:lstStyle/>
            <a:p>
              <a:pPr defTabSz="1097280"/>
              <a:endParaRPr lang="en-US" sz="1680">
                <a:solidFill>
                  <a:srgbClr val="FFFFFF"/>
                </a:solidFill>
                <a:latin typeface="Amazon Ember"/>
              </a:endParaRPr>
            </a:p>
          </p:txBody>
        </p:sp>
        <p:sp>
          <p:nvSpPr>
            <p:cNvPr id="410" name="Freeform: Shape 446">
              <a:extLst>
                <a:ext uri="{FF2B5EF4-FFF2-40B4-BE49-F238E27FC236}">
                  <a16:creationId xmlns:a16="http://schemas.microsoft.com/office/drawing/2014/main" id="{9A50FE09-26C1-D443-87C9-248558E04A42}"/>
                </a:ext>
              </a:extLst>
            </p:cNvPr>
            <p:cNvSpPr/>
            <p:nvPr/>
          </p:nvSpPr>
          <p:spPr>
            <a:xfrm>
              <a:off x="5622472" y="2729579"/>
              <a:ext cx="269378" cy="282702"/>
            </a:xfrm>
            <a:custGeom>
              <a:avLst/>
              <a:gdLst>
                <a:gd name="connsiteX0" fmla="*/ 269379 w 269378"/>
                <a:gd name="connsiteY0" fmla="*/ 223171 h 282702"/>
                <a:gd name="connsiteX1" fmla="*/ 152412 w 269378"/>
                <a:gd name="connsiteY1" fmla="*/ 282702 h 282702"/>
                <a:gd name="connsiteX2" fmla="*/ 12 w 269378"/>
                <a:gd name="connsiteY2" fmla="*/ 116205 h 282702"/>
                <a:gd name="connsiteX3" fmla="*/ 42684 w 269378"/>
                <a:gd name="connsiteY3" fmla="*/ 0 h 282702"/>
              </a:gdLst>
              <a:ahLst/>
              <a:cxnLst>
                <a:cxn ang="0">
                  <a:pos x="connsiteX0" y="connsiteY0"/>
                </a:cxn>
                <a:cxn ang="0">
                  <a:pos x="connsiteX1" y="connsiteY1"/>
                </a:cxn>
                <a:cxn ang="0">
                  <a:pos x="connsiteX2" y="connsiteY2"/>
                </a:cxn>
                <a:cxn ang="0">
                  <a:pos x="connsiteX3" y="connsiteY3"/>
                </a:cxn>
              </a:cxnLst>
              <a:rect l="l" t="t" r="r" b="b"/>
              <a:pathLst>
                <a:path w="269378" h="282702">
                  <a:moveTo>
                    <a:pt x="269379" y="223171"/>
                  </a:moveTo>
                  <a:cubicBezTo>
                    <a:pt x="241838" y="260204"/>
                    <a:pt x="198562" y="282235"/>
                    <a:pt x="152412" y="282702"/>
                  </a:cubicBezTo>
                  <a:cubicBezTo>
                    <a:pt x="68020" y="282702"/>
                    <a:pt x="12" y="208121"/>
                    <a:pt x="12" y="116205"/>
                  </a:cubicBezTo>
                  <a:cubicBezTo>
                    <a:pt x="-479" y="73552"/>
                    <a:pt x="14705" y="32204"/>
                    <a:pt x="42684" y="0"/>
                  </a:cubicBezTo>
                </a:path>
              </a:pathLst>
            </a:custGeom>
            <a:noFill/>
            <a:ln w="12700" cap="flat">
              <a:solidFill>
                <a:srgbClr val="EFF5ED"/>
              </a:solidFill>
              <a:prstDash val="solid"/>
              <a:round/>
            </a:ln>
          </p:spPr>
          <p:txBody>
            <a:bodyPr rtlCol="0" anchor="ctr"/>
            <a:lstStyle/>
            <a:p>
              <a:pPr defTabSz="1097280"/>
              <a:endParaRPr lang="en-US" sz="1680">
                <a:solidFill>
                  <a:srgbClr val="FFFFFF"/>
                </a:solidFill>
                <a:latin typeface="Amazon Ember"/>
              </a:endParaRPr>
            </a:p>
          </p:txBody>
        </p:sp>
        <p:sp>
          <p:nvSpPr>
            <p:cNvPr id="411" name="Freeform: Shape 447">
              <a:extLst>
                <a:ext uri="{FF2B5EF4-FFF2-40B4-BE49-F238E27FC236}">
                  <a16:creationId xmlns:a16="http://schemas.microsoft.com/office/drawing/2014/main" id="{B9582A8A-40E5-B644-AF35-53C6AD4B86DC}"/>
                </a:ext>
              </a:extLst>
            </p:cNvPr>
            <p:cNvSpPr/>
            <p:nvPr/>
          </p:nvSpPr>
          <p:spPr>
            <a:xfrm>
              <a:off x="5705351" y="2678810"/>
              <a:ext cx="221932" cy="216884"/>
            </a:xfrm>
            <a:custGeom>
              <a:avLst/>
              <a:gdLst>
                <a:gd name="connsiteX0" fmla="*/ 0 w 221932"/>
                <a:gd name="connsiteY0" fmla="*/ 18193 h 216884"/>
                <a:gd name="connsiteX1" fmla="*/ 69532 w 221932"/>
                <a:gd name="connsiteY1" fmla="*/ 0 h 216884"/>
                <a:gd name="connsiteX2" fmla="*/ 221932 w 221932"/>
                <a:gd name="connsiteY2" fmla="*/ 166497 h 216884"/>
                <a:gd name="connsiteX3" fmla="*/ 214884 w 221932"/>
                <a:gd name="connsiteY3" fmla="*/ 216884 h 216884"/>
              </a:gdLst>
              <a:ahLst/>
              <a:cxnLst>
                <a:cxn ang="0">
                  <a:pos x="connsiteX0" y="connsiteY0"/>
                </a:cxn>
                <a:cxn ang="0">
                  <a:pos x="connsiteX1" y="connsiteY1"/>
                </a:cxn>
                <a:cxn ang="0">
                  <a:pos x="connsiteX2" y="connsiteY2"/>
                </a:cxn>
                <a:cxn ang="0">
                  <a:pos x="connsiteX3" y="connsiteY3"/>
                </a:cxn>
              </a:cxnLst>
              <a:rect l="l" t="t" r="r" b="b"/>
              <a:pathLst>
                <a:path w="221932" h="216884">
                  <a:moveTo>
                    <a:pt x="0" y="18193"/>
                  </a:moveTo>
                  <a:cubicBezTo>
                    <a:pt x="21238" y="6277"/>
                    <a:pt x="45180" y="10"/>
                    <a:pt x="69532" y="0"/>
                  </a:cubicBezTo>
                  <a:cubicBezTo>
                    <a:pt x="153829" y="0"/>
                    <a:pt x="221932" y="74486"/>
                    <a:pt x="221932" y="166497"/>
                  </a:cubicBezTo>
                  <a:cubicBezTo>
                    <a:pt x="221952" y="183537"/>
                    <a:pt x="219580" y="200501"/>
                    <a:pt x="214884" y="216884"/>
                  </a:cubicBezTo>
                </a:path>
              </a:pathLst>
            </a:custGeom>
            <a:noFill/>
            <a:ln w="12700" cap="flat">
              <a:solidFill>
                <a:srgbClr val="EFF5ED"/>
              </a:solidFill>
              <a:prstDash val="solid"/>
              <a:round/>
            </a:ln>
          </p:spPr>
          <p:txBody>
            <a:bodyPr rtlCol="0" anchor="ctr"/>
            <a:lstStyle/>
            <a:p>
              <a:pPr defTabSz="1097280"/>
              <a:endParaRPr lang="en-US" sz="1680">
                <a:solidFill>
                  <a:srgbClr val="FFFFFF"/>
                </a:solidFill>
                <a:latin typeface="Amazon Ember"/>
              </a:endParaRPr>
            </a:p>
          </p:txBody>
        </p:sp>
      </p:grpSp>
      <p:grpSp>
        <p:nvGrpSpPr>
          <p:cNvPr id="412" name="Graphic 9">
            <a:extLst>
              <a:ext uri="{FF2B5EF4-FFF2-40B4-BE49-F238E27FC236}">
                <a16:creationId xmlns:a16="http://schemas.microsoft.com/office/drawing/2014/main" id="{6290529D-1351-854D-956A-65EB67FFD741}"/>
              </a:ext>
            </a:extLst>
          </p:cNvPr>
          <p:cNvGrpSpPr/>
          <p:nvPr/>
        </p:nvGrpSpPr>
        <p:grpSpPr>
          <a:xfrm>
            <a:off x="7743025" y="4642642"/>
            <a:ext cx="1500923" cy="1499229"/>
            <a:chOff x="6072019" y="1619250"/>
            <a:chExt cx="1905000" cy="1905000"/>
          </a:xfrm>
        </p:grpSpPr>
        <p:sp>
          <p:nvSpPr>
            <p:cNvPr id="413" name="Freeform: Shape 451">
              <a:extLst>
                <a:ext uri="{FF2B5EF4-FFF2-40B4-BE49-F238E27FC236}">
                  <a16:creationId xmlns:a16="http://schemas.microsoft.com/office/drawing/2014/main" id="{14FD4AEE-DCBE-5C46-BD69-6C618D518FC4}"/>
                </a:ext>
              </a:extLst>
            </p:cNvPr>
            <p:cNvSpPr/>
            <p:nvPr/>
          </p:nvSpPr>
          <p:spPr>
            <a:xfrm>
              <a:off x="6411680" y="2094833"/>
              <a:ext cx="1117663" cy="765810"/>
            </a:xfrm>
            <a:custGeom>
              <a:avLst/>
              <a:gdLst>
                <a:gd name="connsiteX0" fmla="*/ 1117664 w 1117663"/>
                <a:gd name="connsiteY0" fmla="*/ 498634 h 765810"/>
                <a:gd name="connsiteX1" fmla="*/ 1117664 w 1117663"/>
                <a:gd name="connsiteY1" fmla="*/ 31051 h 765810"/>
                <a:gd name="connsiteX2" fmla="*/ 1086612 w 1117663"/>
                <a:gd name="connsiteY2" fmla="*/ 0 h 765810"/>
                <a:gd name="connsiteX3" fmla="*/ 31051 w 1117663"/>
                <a:gd name="connsiteY3" fmla="*/ 0 h 765810"/>
                <a:gd name="connsiteX4" fmla="*/ 0 w 1117663"/>
                <a:gd name="connsiteY4" fmla="*/ 31051 h 765810"/>
                <a:gd name="connsiteX5" fmla="*/ 0 w 1117663"/>
                <a:gd name="connsiteY5" fmla="*/ 734759 h 765810"/>
                <a:gd name="connsiteX6" fmla="*/ 31051 w 1117663"/>
                <a:gd name="connsiteY6" fmla="*/ 765810 h 765810"/>
                <a:gd name="connsiteX7" fmla="*/ 965264 w 1117663"/>
                <a:gd name="connsiteY7" fmla="*/ 765810 h 765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17663" h="765810">
                  <a:moveTo>
                    <a:pt x="1117664" y="498634"/>
                  </a:moveTo>
                  <a:lnTo>
                    <a:pt x="1117664" y="31051"/>
                  </a:lnTo>
                  <a:cubicBezTo>
                    <a:pt x="1117664" y="13902"/>
                    <a:pt x="1103757" y="0"/>
                    <a:pt x="1086612" y="0"/>
                  </a:cubicBezTo>
                  <a:lnTo>
                    <a:pt x="31051" y="0"/>
                  </a:lnTo>
                  <a:cubicBezTo>
                    <a:pt x="13902" y="0"/>
                    <a:pt x="0" y="13903"/>
                    <a:pt x="0" y="31051"/>
                  </a:cubicBezTo>
                  <a:lnTo>
                    <a:pt x="0" y="734759"/>
                  </a:lnTo>
                  <a:cubicBezTo>
                    <a:pt x="0" y="751903"/>
                    <a:pt x="13903" y="765810"/>
                    <a:pt x="31051" y="765810"/>
                  </a:cubicBezTo>
                  <a:lnTo>
                    <a:pt x="965264" y="765810"/>
                  </a:lnTo>
                </a:path>
              </a:pathLst>
            </a:custGeom>
            <a:noFill/>
            <a:ln w="12700" cap="flat">
              <a:solidFill>
                <a:srgbClr val="F1F2F2"/>
              </a:solidFill>
              <a:prstDash val="solid"/>
              <a:round/>
            </a:ln>
          </p:spPr>
          <p:txBody>
            <a:bodyPr rtlCol="0" anchor="ctr"/>
            <a:lstStyle/>
            <a:p>
              <a:pPr defTabSz="1097280"/>
              <a:endParaRPr lang="en-US" sz="1680">
                <a:solidFill>
                  <a:srgbClr val="FFFFFF"/>
                </a:solidFill>
                <a:latin typeface="Amazon Ember"/>
              </a:endParaRPr>
            </a:p>
          </p:txBody>
        </p:sp>
        <p:sp>
          <p:nvSpPr>
            <p:cNvPr id="414" name="Freeform: Shape 453">
              <a:extLst>
                <a:ext uri="{FF2B5EF4-FFF2-40B4-BE49-F238E27FC236}">
                  <a16:creationId xmlns:a16="http://schemas.microsoft.com/office/drawing/2014/main" id="{443022F9-A918-9C44-A8C4-E5DCEB89DCAC}"/>
                </a:ext>
              </a:extLst>
            </p:cNvPr>
            <p:cNvSpPr/>
            <p:nvPr/>
          </p:nvSpPr>
          <p:spPr>
            <a:xfrm>
              <a:off x="6336240" y="2019300"/>
              <a:ext cx="1268161" cy="929258"/>
            </a:xfrm>
            <a:custGeom>
              <a:avLst/>
              <a:gdLst>
                <a:gd name="connsiteX0" fmla="*/ 1268161 w 1268161"/>
                <a:gd name="connsiteY0" fmla="*/ 607028 h 929258"/>
                <a:gd name="connsiteX1" fmla="*/ 1268161 w 1268161"/>
                <a:gd name="connsiteY1" fmla="*/ 31242 h 929258"/>
                <a:gd name="connsiteX2" fmla="*/ 1237300 w 1268161"/>
                <a:gd name="connsiteY2" fmla="*/ 1 h 929258"/>
                <a:gd name="connsiteX3" fmla="*/ 1237109 w 1268161"/>
                <a:gd name="connsiteY3" fmla="*/ 0 h 929258"/>
                <a:gd name="connsiteX4" fmla="*/ 31054 w 1268161"/>
                <a:gd name="connsiteY4" fmla="*/ 0 h 929258"/>
                <a:gd name="connsiteX5" fmla="*/ 2 w 1268161"/>
                <a:gd name="connsiteY5" fmla="*/ 31051 h 929258"/>
                <a:gd name="connsiteX6" fmla="*/ 2 w 1268161"/>
                <a:gd name="connsiteY6" fmla="*/ 897826 h 929258"/>
                <a:gd name="connsiteX7" fmla="*/ 30671 w 1268161"/>
                <a:gd name="connsiteY7" fmla="*/ 929259 h 929258"/>
                <a:gd name="connsiteX8" fmla="*/ 31054 w 1268161"/>
                <a:gd name="connsiteY8" fmla="*/ 929259 h 929258"/>
                <a:gd name="connsiteX9" fmla="*/ 1054039 w 1268161"/>
                <a:gd name="connsiteY9" fmla="*/ 929259 h 929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68161" h="929258">
                  <a:moveTo>
                    <a:pt x="1268161" y="607028"/>
                  </a:moveTo>
                  <a:lnTo>
                    <a:pt x="1268161" y="31242"/>
                  </a:lnTo>
                  <a:cubicBezTo>
                    <a:pt x="1268266" y="14093"/>
                    <a:pt x="1254445" y="106"/>
                    <a:pt x="1237300" y="1"/>
                  </a:cubicBezTo>
                  <a:cubicBezTo>
                    <a:pt x="1237233" y="0"/>
                    <a:pt x="1237176" y="0"/>
                    <a:pt x="1237109" y="0"/>
                  </a:cubicBezTo>
                  <a:lnTo>
                    <a:pt x="31054" y="0"/>
                  </a:lnTo>
                  <a:cubicBezTo>
                    <a:pt x="13905" y="0"/>
                    <a:pt x="2" y="13903"/>
                    <a:pt x="2" y="31051"/>
                  </a:cubicBezTo>
                  <a:lnTo>
                    <a:pt x="2" y="897826"/>
                  </a:lnTo>
                  <a:cubicBezTo>
                    <a:pt x="-208" y="914972"/>
                    <a:pt x="13522" y="929049"/>
                    <a:pt x="30671" y="929259"/>
                  </a:cubicBezTo>
                  <a:cubicBezTo>
                    <a:pt x="30799" y="929259"/>
                    <a:pt x="30926" y="929259"/>
                    <a:pt x="31054" y="929259"/>
                  </a:cubicBezTo>
                  <a:lnTo>
                    <a:pt x="1054039" y="929259"/>
                  </a:lnTo>
                </a:path>
              </a:pathLst>
            </a:custGeom>
            <a:noFill/>
            <a:ln w="12700" cap="flat">
              <a:solidFill>
                <a:srgbClr val="F1F2F2"/>
              </a:solidFill>
              <a:prstDash val="solid"/>
              <a:round/>
            </a:ln>
          </p:spPr>
          <p:txBody>
            <a:bodyPr rtlCol="0" anchor="ctr"/>
            <a:lstStyle/>
            <a:p>
              <a:pPr defTabSz="1097280"/>
              <a:endParaRPr lang="en-US" sz="1680">
                <a:solidFill>
                  <a:srgbClr val="FFFFFF"/>
                </a:solidFill>
                <a:latin typeface="Amazon Ember"/>
              </a:endParaRPr>
            </a:p>
          </p:txBody>
        </p:sp>
        <p:sp>
          <p:nvSpPr>
            <p:cNvPr id="415" name="Freeform: Shape 455">
              <a:extLst>
                <a:ext uri="{FF2B5EF4-FFF2-40B4-BE49-F238E27FC236}">
                  <a16:creationId xmlns:a16="http://schemas.microsoft.com/office/drawing/2014/main" id="{0421DE7C-1F95-F94B-A1A2-443CB5CCAFD8}"/>
                </a:ext>
              </a:extLst>
            </p:cNvPr>
            <p:cNvSpPr/>
            <p:nvPr/>
          </p:nvSpPr>
          <p:spPr>
            <a:xfrm>
              <a:off x="6198320" y="2948558"/>
              <a:ext cx="1210913" cy="112966"/>
            </a:xfrm>
            <a:custGeom>
              <a:avLst/>
              <a:gdLst>
                <a:gd name="connsiteX0" fmla="*/ 1210913 w 1210913"/>
                <a:gd name="connsiteY0" fmla="*/ 112967 h 112966"/>
                <a:gd name="connsiteX1" fmla="*/ 90868 w 1210913"/>
                <a:gd name="connsiteY1" fmla="*/ 112967 h 112966"/>
                <a:gd name="connsiteX2" fmla="*/ 0 w 1210913"/>
                <a:gd name="connsiteY2" fmla="*/ 73533 h 112966"/>
                <a:gd name="connsiteX3" fmla="*/ 0 w 1210913"/>
                <a:gd name="connsiteY3" fmla="*/ 0 h 112966"/>
                <a:gd name="connsiteX4" fmla="*/ 150590 w 1210913"/>
                <a:gd name="connsiteY4" fmla="*/ 0 h 1129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0913" h="112966">
                  <a:moveTo>
                    <a:pt x="1210913" y="112967"/>
                  </a:moveTo>
                  <a:lnTo>
                    <a:pt x="90868" y="112967"/>
                  </a:lnTo>
                  <a:cubicBezTo>
                    <a:pt x="90868" y="112967"/>
                    <a:pt x="25146" y="113538"/>
                    <a:pt x="0" y="73533"/>
                  </a:cubicBezTo>
                  <a:lnTo>
                    <a:pt x="0" y="0"/>
                  </a:lnTo>
                  <a:lnTo>
                    <a:pt x="150590" y="0"/>
                  </a:lnTo>
                </a:path>
              </a:pathLst>
            </a:custGeom>
            <a:noFill/>
            <a:ln w="12700" cap="flat">
              <a:solidFill>
                <a:srgbClr val="F1F2F2"/>
              </a:solidFill>
              <a:prstDash val="solid"/>
              <a:round/>
            </a:ln>
          </p:spPr>
          <p:txBody>
            <a:bodyPr rtlCol="0" anchor="ctr"/>
            <a:lstStyle/>
            <a:p>
              <a:pPr defTabSz="1097280"/>
              <a:endParaRPr lang="en-US" sz="1680">
                <a:solidFill>
                  <a:srgbClr val="FFFFFF"/>
                </a:solidFill>
                <a:latin typeface="Amazon Ember"/>
              </a:endParaRPr>
            </a:p>
          </p:txBody>
        </p:sp>
        <p:sp>
          <p:nvSpPr>
            <p:cNvPr id="416" name="Freeform: Shape 457">
              <a:extLst>
                <a:ext uri="{FF2B5EF4-FFF2-40B4-BE49-F238E27FC236}">
                  <a16:creationId xmlns:a16="http://schemas.microsoft.com/office/drawing/2014/main" id="{4443C3BC-ECB7-0240-B7B0-39EFC69A5F34}"/>
                </a:ext>
              </a:extLst>
            </p:cNvPr>
            <p:cNvSpPr/>
            <p:nvPr/>
          </p:nvSpPr>
          <p:spPr>
            <a:xfrm>
              <a:off x="7361132" y="2579179"/>
              <a:ext cx="489680" cy="544829"/>
            </a:xfrm>
            <a:custGeom>
              <a:avLst/>
              <a:gdLst>
                <a:gd name="connsiteX0" fmla="*/ 300038 w 489680"/>
                <a:gd name="connsiteY0" fmla="*/ 253937 h 544829"/>
                <a:gd name="connsiteX1" fmla="*/ 469202 w 489680"/>
                <a:gd name="connsiteY1" fmla="*/ 457200 h 544829"/>
                <a:gd name="connsiteX2" fmla="*/ 364046 w 489680"/>
                <a:gd name="connsiteY2" fmla="*/ 544830 h 544829"/>
                <a:gd name="connsiteX3" fmla="*/ 194882 w 489680"/>
                <a:gd name="connsiteY3" fmla="*/ 341567 h 544829"/>
                <a:gd name="connsiteX4" fmla="*/ 117729 w 489680"/>
                <a:gd name="connsiteY4" fmla="*/ 519684 h 544829"/>
                <a:gd name="connsiteX5" fmla="*/ 0 w 489680"/>
                <a:gd name="connsiteY5" fmla="*/ 0 h 544829"/>
                <a:gd name="connsiteX6" fmla="*/ 489680 w 489680"/>
                <a:gd name="connsiteY6" fmla="*/ 210788 h 544829"/>
                <a:gd name="connsiteX7" fmla="*/ 300038 w 489680"/>
                <a:gd name="connsiteY7" fmla="*/ 253937 h 544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9680" h="544829">
                  <a:moveTo>
                    <a:pt x="300038" y="253937"/>
                  </a:moveTo>
                  <a:lnTo>
                    <a:pt x="469202" y="457200"/>
                  </a:lnTo>
                  <a:lnTo>
                    <a:pt x="364046" y="544830"/>
                  </a:lnTo>
                  <a:lnTo>
                    <a:pt x="194882" y="341567"/>
                  </a:lnTo>
                  <a:lnTo>
                    <a:pt x="117729" y="519684"/>
                  </a:lnTo>
                  <a:lnTo>
                    <a:pt x="0" y="0"/>
                  </a:lnTo>
                  <a:lnTo>
                    <a:pt x="489680" y="210788"/>
                  </a:lnTo>
                  <a:lnTo>
                    <a:pt x="300038" y="253937"/>
                  </a:lnTo>
                  <a:close/>
                </a:path>
              </a:pathLst>
            </a:custGeom>
            <a:noFill/>
            <a:ln w="12700" cap="flat">
              <a:solidFill>
                <a:srgbClr val="527FFF"/>
              </a:solidFill>
              <a:prstDash val="solid"/>
              <a:round/>
            </a:ln>
          </p:spPr>
          <p:txBody>
            <a:bodyPr rtlCol="0" anchor="ctr"/>
            <a:lstStyle/>
            <a:p>
              <a:pPr defTabSz="1097280"/>
              <a:endParaRPr lang="en-US" sz="1680">
                <a:solidFill>
                  <a:srgbClr val="FFFFFF"/>
                </a:solidFill>
                <a:latin typeface="Amazon Ember"/>
              </a:endParaRPr>
            </a:p>
          </p:txBody>
        </p:sp>
        <p:sp>
          <p:nvSpPr>
            <p:cNvPr id="417" name="Freeform: Shape 459">
              <a:extLst>
                <a:ext uri="{FF2B5EF4-FFF2-40B4-BE49-F238E27FC236}">
                  <a16:creationId xmlns:a16="http://schemas.microsoft.com/office/drawing/2014/main" id="{B6F118BF-05B8-004F-9D03-AF0044F2113D}"/>
                </a:ext>
              </a:extLst>
            </p:cNvPr>
            <p:cNvSpPr/>
            <p:nvPr/>
          </p:nvSpPr>
          <p:spPr>
            <a:xfrm>
              <a:off x="6487023" y="2245518"/>
              <a:ext cx="288798" cy="87915"/>
            </a:xfrm>
            <a:custGeom>
              <a:avLst/>
              <a:gdLst>
                <a:gd name="connsiteX0" fmla="*/ 0 w 288798"/>
                <a:gd name="connsiteY0" fmla="*/ 0 h 87915"/>
                <a:gd name="connsiteX1" fmla="*/ 288798 w 288798"/>
                <a:gd name="connsiteY1" fmla="*/ 0 h 87915"/>
                <a:gd name="connsiteX2" fmla="*/ 288798 w 288798"/>
                <a:gd name="connsiteY2" fmla="*/ 87916 h 87915"/>
                <a:gd name="connsiteX3" fmla="*/ 0 w 288798"/>
                <a:gd name="connsiteY3" fmla="*/ 87916 h 87915"/>
              </a:gdLst>
              <a:ahLst/>
              <a:cxnLst>
                <a:cxn ang="0">
                  <a:pos x="connsiteX0" y="connsiteY0"/>
                </a:cxn>
                <a:cxn ang="0">
                  <a:pos x="connsiteX1" y="connsiteY1"/>
                </a:cxn>
                <a:cxn ang="0">
                  <a:pos x="connsiteX2" y="connsiteY2"/>
                </a:cxn>
                <a:cxn ang="0">
                  <a:pos x="connsiteX3" y="connsiteY3"/>
                </a:cxn>
              </a:cxnLst>
              <a:rect l="l" t="t" r="r" b="b"/>
              <a:pathLst>
                <a:path w="288798" h="87915">
                  <a:moveTo>
                    <a:pt x="0" y="0"/>
                  </a:moveTo>
                  <a:lnTo>
                    <a:pt x="288798" y="0"/>
                  </a:lnTo>
                  <a:lnTo>
                    <a:pt x="288798" y="87916"/>
                  </a:lnTo>
                  <a:lnTo>
                    <a:pt x="0" y="87916"/>
                  </a:lnTo>
                  <a:close/>
                </a:path>
              </a:pathLst>
            </a:custGeom>
            <a:noFill/>
            <a:ln w="12700" cap="flat">
              <a:solidFill>
                <a:srgbClr val="F1F2F2"/>
              </a:solidFill>
              <a:prstDash val="solid"/>
              <a:round/>
            </a:ln>
          </p:spPr>
          <p:txBody>
            <a:bodyPr rtlCol="0" anchor="ctr"/>
            <a:lstStyle/>
            <a:p>
              <a:pPr defTabSz="1097280"/>
              <a:endParaRPr lang="en-US" sz="1680">
                <a:solidFill>
                  <a:srgbClr val="FFFFFF"/>
                </a:solidFill>
                <a:latin typeface="Amazon Ember"/>
              </a:endParaRPr>
            </a:p>
          </p:txBody>
        </p:sp>
        <p:sp>
          <p:nvSpPr>
            <p:cNvPr id="418" name="Freeform: Shape 461">
              <a:extLst>
                <a:ext uri="{FF2B5EF4-FFF2-40B4-BE49-F238E27FC236}">
                  <a16:creationId xmlns:a16="http://schemas.microsoft.com/office/drawing/2014/main" id="{2347C466-A565-9B4E-8407-34C3D6B07C7F}"/>
                </a:ext>
              </a:extLst>
            </p:cNvPr>
            <p:cNvSpPr/>
            <p:nvPr/>
          </p:nvSpPr>
          <p:spPr>
            <a:xfrm>
              <a:off x="6487023" y="2408682"/>
              <a:ext cx="288798" cy="87915"/>
            </a:xfrm>
            <a:custGeom>
              <a:avLst/>
              <a:gdLst>
                <a:gd name="connsiteX0" fmla="*/ 0 w 288798"/>
                <a:gd name="connsiteY0" fmla="*/ 0 h 87915"/>
                <a:gd name="connsiteX1" fmla="*/ 288798 w 288798"/>
                <a:gd name="connsiteY1" fmla="*/ 0 h 87915"/>
                <a:gd name="connsiteX2" fmla="*/ 288798 w 288798"/>
                <a:gd name="connsiteY2" fmla="*/ 87916 h 87915"/>
                <a:gd name="connsiteX3" fmla="*/ 0 w 288798"/>
                <a:gd name="connsiteY3" fmla="*/ 87916 h 87915"/>
              </a:gdLst>
              <a:ahLst/>
              <a:cxnLst>
                <a:cxn ang="0">
                  <a:pos x="connsiteX0" y="connsiteY0"/>
                </a:cxn>
                <a:cxn ang="0">
                  <a:pos x="connsiteX1" y="connsiteY1"/>
                </a:cxn>
                <a:cxn ang="0">
                  <a:pos x="connsiteX2" y="connsiteY2"/>
                </a:cxn>
                <a:cxn ang="0">
                  <a:pos x="connsiteX3" y="connsiteY3"/>
                </a:cxn>
              </a:cxnLst>
              <a:rect l="l" t="t" r="r" b="b"/>
              <a:pathLst>
                <a:path w="288798" h="87915">
                  <a:moveTo>
                    <a:pt x="0" y="0"/>
                  </a:moveTo>
                  <a:lnTo>
                    <a:pt x="288798" y="0"/>
                  </a:lnTo>
                  <a:lnTo>
                    <a:pt x="288798" y="87916"/>
                  </a:lnTo>
                  <a:lnTo>
                    <a:pt x="0" y="87916"/>
                  </a:lnTo>
                  <a:close/>
                </a:path>
              </a:pathLst>
            </a:custGeom>
            <a:noFill/>
            <a:ln w="12700" cap="flat">
              <a:solidFill>
                <a:srgbClr val="F1F2F2"/>
              </a:solidFill>
              <a:prstDash val="solid"/>
              <a:round/>
            </a:ln>
          </p:spPr>
          <p:txBody>
            <a:bodyPr rtlCol="0" anchor="ctr"/>
            <a:lstStyle/>
            <a:p>
              <a:pPr defTabSz="1097280"/>
              <a:endParaRPr lang="en-US" sz="1680">
                <a:solidFill>
                  <a:srgbClr val="FFFFFF"/>
                </a:solidFill>
                <a:latin typeface="Amazon Ember"/>
              </a:endParaRPr>
            </a:p>
          </p:txBody>
        </p:sp>
        <p:sp>
          <p:nvSpPr>
            <p:cNvPr id="419" name="Freeform: Shape 463">
              <a:extLst>
                <a:ext uri="{FF2B5EF4-FFF2-40B4-BE49-F238E27FC236}">
                  <a16:creationId xmlns:a16="http://schemas.microsoft.com/office/drawing/2014/main" id="{15B5DF73-00BB-2549-B40A-4B8FD8EA7706}"/>
                </a:ext>
              </a:extLst>
            </p:cNvPr>
            <p:cNvSpPr/>
            <p:nvPr/>
          </p:nvSpPr>
          <p:spPr>
            <a:xfrm>
              <a:off x="6487023" y="2573178"/>
              <a:ext cx="288798" cy="87915"/>
            </a:xfrm>
            <a:custGeom>
              <a:avLst/>
              <a:gdLst>
                <a:gd name="connsiteX0" fmla="*/ 0 w 288798"/>
                <a:gd name="connsiteY0" fmla="*/ 0 h 87915"/>
                <a:gd name="connsiteX1" fmla="*/ 288798 w 288798"/>
                <a:gd name="connsiteY1" fmla="*/ 0 h 87915"/>
                <a:gd name="connsiteX2" fmla="*/ 288798 w 288798"/>
                <a:gd name="connsiteY2" fmla="*/ 87916 h 87915"/>
                <a:gd name="connsiteX3" fmla="*/ 0 w 288798"/>
                <a:gd name="connsiteY3" fmla="*/ 87916 h 87915"/>
              </a:gdLst>
              <a:ahLst/>
              <a:cxnLst>
                <a:cxn ang="0">
                  <a:pos x="connsiteX0" y="connsiteY0"/>
                </a:cxn>
                <a:cxn ang="0">
                  <a:pos x="connsiteX1" y="connsiteY1"/>
                </a:cxn>
                <a:cxn ang="0">
                  <a:pos x="connsiteX2" y="connsiteY2"/>
                </a:cxn>
                <a:cxn ang="0">
                  <a:pos x="connsiteX3" y="connsiteY3"/>
                </a:cxn>
              </a:cxnLst>
              <a:rect l="l" t="t" r="r" b="b"/>
              <a:pathLst>
                <a:path w="288798" h="87915">
                  <a:moveTo>
                    <a:pt x="0" y="0"/>
                  </a:moveTo>
                  <a:lnTo>
                    <a:pt x="288798" y="0"/>
                  </a:lnTo>
                  <a:lnTo>
                    <a:pt x="288798" y="87916"/>
                  </a:lnTo>
                  <a:lnTo>
                    <a:pt x="0" y="87916"/>
                  </a:lnTo>
                  <a:close/>
                </a:path>
              </a:pathLst>
            </a:custGeom>
            <a:noFill/>
            <a:ln w="12700" cap="flat">
              <a:solidFill>
                <a:srgbClr val="F1F2F2"/>
              </a:solidFill>
              <a:prstDash val="solid"/>
              <a:round/>
            </a:ln>
          </p:spPr>
          <p:txBody>
            <a:bodyPr rtlCol="0" anchor="ctr"/>
            <a:lstStyle/>
            <a:p>
              <a:pPr defTabSz="1097280"/>
              <a:endParaRPr lang="en-US" sz="1680">
                <a:solidFill>
                  <a:srgbClr val="FFFFFF"/>
                </a:solidFill>
                <a:latin typeface="Amazon Ember"/>
              </a:endParaRPr>
            </a:p>
          </p:txBody>
        </p:sp>
        <p:sp>
          <p:nvSpPr>
            <p:cNvPr id="420" name="Freeform: Shape 465">
              <a:extLst>
                <a:ext uri="{FF2B5EF4-FFF2-40B4-BE49-F238E27FC236}">
                  <a16:creationId xmlns:a16="http://schemas.microsoft.com/office/drawing/2014/main" id="{FCB87DA7-3855-2642-BC8F-B95504E46CD6}"/>
                </a:ext>
              </a:extLst>
            </p:cNvPr>
            <p:cNvSpPr/>
            <p:nvPr/>
          </p:nvSpPr>
          <p:spPr>
            <a:xfrm>
              <a:off x="6851068" y="2170176"/>
              <a:ext cx="589788" cy="590073"/>
            </a:xfrm>
            <a:custGeom>
              <a:avLst/>
              <a:gdLst>
                <a:gd name="connsiteX0" fmla="*/ 497300 w 589788"/>
                <a:gd name="connsiteY0" fmla="*/ 590074 h 590073"/>
                <a:gd name="connsiteX1" fmla="*/ 25813 w 589788"/>
                <a:gd name="connsiteY1" fmla="*/ 590074 h 590073"/>
                <a:gd name="connsiteX2" fmla="*/ 0 w 589788"/>
                <a:gd name="connsiteY2" fmla="*/ 564261 h 590073"/>
                <a:gd name="connsiteX3" fmla="*/ 0 w 589788"/>
                <a:gd name="connsiteY3" fmla="*/ 25813 h 590073"/>
                <a:gd name="connsiteX4" fmla="*/ 25813 w 589788"/>
                <a:gd name="connsiteY4" fmla="*/ 0 h 590073"/>
                <a:gd name="connsiteX5" fmla="*/ 563975 w 589788"/>
                <a:gd name="connsiteY5" fmla="*/ 0 h 590073"/>
                <a:gd name="connsiteX6" fmla="*/ 589788 w 589788"/>
                <a:gd name="connsiteY6" fmla="*/ 25813 h 590073"/>
                <a:gd name="connsiteX7" fmla="*/ 589788 w 589788"/>
                <a:gd name="connsiteY7" fmla="*/ 383572 h 590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89788" h="590073">
                  <a:moveTo>
                    <a:pt x="497300" y="590074"/>
                  </a:moveTo>
                  <a:lnTo>
                    <a:pt x="25813" y="590074"/>
                  </a:lnTo>
                  <a:cubicBezTo>
                    <a:pt x="11579" y="590026"/>
                    <a:pt x="52" y="578491"/>
                    <a:pt x="0" y="564261"/>
                  </a:cubicBezTo>
                  <a:lnTo>
                    <a:pt x="0" y="25813"/>
                  </a:lnTo>
                  <a:cubicBezTo>
                    <a:pt x="0" y="11557"/>
                    <a:pt x="11557" y="0"/>
                    <a:pt x="25813" y="0"/>
                  </a:cubicBezTo>
                  <a:lnTo>
                    <a:pt x="563975" y="0"/>
                  </a:lnTo>
                  <a:cubicBezTo>
                    <a:pt x="578234" y="0"/>
                    <a:pt x="589788" y="11557"/>
                    <a:pt x="589788" y="25813"/>
                  </a:cubicBezTo>
                  <a:lnTo>
                    <a:pt x="589788" y="383572"/>
                  </a:lnTo>
                </a:path>
              </a:pathLst>
            </a:custGeom>
            <a:noFill/>
            <a:ln w="12700" cap="flat">
              <a:solidFill>
                <a:srgbClr val="F1F2F2"/>
              </a:solidFill>
              <a:prstDash val="solid"/>
              <a:round/>
            </a:ln>
          </p:spPr>
          <p:txBody>
            <a:bodyPr rtlCol="0" anchor="ctr"/>
            <a:lstStyle/>
            <a:p>
              <a:pPr defTabSz="1097280"/>
              <a:endParaRPr lang="en-US" sz="1680">
                <a:solidFill>
                  <a:srgbClr val="FFFFFF"/>
                </a:solidFill>
                <a:latin typeface="Amazon Ember"/>
              </a:endParaRPr>
            </a:p>
          </p:txBody>
        </p:sp>
        <p:sp>
          <p:nvSpPr>
            <p:cNvPr id="421" name="Freeform: Shape 467">
              <a:extLst>
                <a:ext uri="{FF2B5EF4-FFF2-40B4-BE49-F238E27FC236}">
                  <a16:creationId xmlns:a16="http://schemas.microsoft.com/office/drawing/2014/main" id="{01F57C78-8D62-DA42-9D7B-AC115C1C5742}"/>
                </a:ext>
              </a:extLst>
            </p:cNvPr>
            <p:cNvSpPr/>
            <p:nvPr/>
          </p:nvSpPr>
          <p:spPr>
            <a:xfrm>
              <a:off x="7139955" y="2257901"/>
              <a:ext cx="213493" cy="414623"/>
            </a:xfrm>
            <a:custGeom>
              <a:avLst/>
              <a:gdLst>
                <a:gd name="connsiteX0" fmla="*/ 71158 w 213493"/>
                <a:gd name="connsiteY0" fmla="*/ 414623 h 414623"/>
                <a:gd name="connsiteX1" fmla="*/ 57538 w 213493"/>
                <a:gd name="connsiteY1" fmla="*/ 402812 h 414623"/>
                <a:gd name="connsiteX2" fmla="*/ 79636 w 213493"/>
                <a:gd name="connsiteY2" fmla="*/ 236411 h 414623"/>
                <a:gd name="connsiteX3" fmla="*/ 12961 w 213493"/>
                <a:gd name="connsiteY3" fmla="*/ 236411 h 414623"/>
                <a:gd name="connsiteX4" fmla="*/ 3436 w 213493"/>
                <a:gd name="connsiteY4" fmla="*/ 231743 h 414623"/>
                <a:gd name="connsiteX5" fmla="*/ 102 w 213493"/>
                <a:gd name="connsiteY5" fmla="*/ 220790 h 414623"/>
                <a:gd name="connsiteX6" fmla="*/ 25057 w 213493"/>
                <a:gd name="connsiteY6" fmla="*/ 12478 h 414623"/>
                <a:gd name="connsiteX7" fmla="*/ 38297 w 213493"/>
                <a:gd name="connsiteY7" fmla="*/ 0 h 414623"/>
                <a:gd name="connsiteX8" fmla="*/ 165742 w 213493"/>
                <a:gd name="connsiteY8" fmla="*/ 0 h 414623"/>
                <a:gd name="connsiteX9" fmla="*/ 176600 w 213493"/>
                <a:gd name="connsiteY9" fmla="*/ 5905 h 414623"/>
                <a:gd name="connsiteX10" fmla="*/ 178314 w 213493"/>
                <a:gd name="connsiteY10" fmla="*/ 18764 h 414623"/>
                <a:gd name="connsiteX11" fmla="*/ 140214 w 213493"/>
                <a:gd name="connsiteY11" fmla="*/ 135922 h 414623"/>
                <a:gd name="connsiteX12" fmla="*/ 151454 w 213493"/>
                <a:gd name="connsiteY12" fmla="*/ 135350 h 414623"/>
                <a:gd name="connsiteX13" fmla="*/ 200317 w 213493"/>
                <a:gd name="connsiteY13" fmla="*/ 134588 h 414623"/>
                <a:gd name="connsiteX14" fmla="*/ 213081 w 213493"/>
                <a:gd name="connsiteY14" fmla="*/ 150590 h 414623"/>
                <a:gd name="connsiteX15" fmla="*/ 147739 w 213493"/>
                <a:gd name="connsiteY15" fmla="*/ 282797 h 414623"/>
                <a:gd name="connsiteX16" fmla="*/ 82969 w 213493"/>
                <a:gd name="connsiteY16" fmla="*/ 407384 h 414623"/>
                <a:gd name="connsiteX17" fmla="*/ 71158 w 213493"/>
                <a:gd name="connsiteY17" fmla="*/ 414623 h 414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13493" h="414623">
                  <a:moveTo>
                    <a:pt x="71158" y="414623"/>
                  </a:moveTo>
                  <a:cubicBezTo>
                    <a:pt x="64453" y="414271"/>
                    <a:pt x="58833" y="409404"/>
                    <a:pt x="57538" y="402812"/>
                  </a:cubicBezTo>
                  <a:lnTo>
                    <a:pt x="79636" y="236411"/>
                  </a:lnTo>
                  <a:lnTo>
                    <a:pt x="12961" y="236411"/>
                  </a:lnTo>
                  <a:cubicBezTo>
                    <a:pt x="9265" y="236298"/>
                    <a:pt x="5788" y="234597"/>
                    <a:pt x="3436" y="231743"/>
                  </a:cubicBezTo>
                  <a:cubicBezTo>
                    <a:pt x="835" y="228722"/>
                    <a:pt x="-374" y="224747"/>
                    <a:pt x="102" y="220790"/>
                  </a:cubicBezTo>
                  <a:lnTo>
                    <a:pt x="25057" y="12478"/>
                  </a:lnTo>
                  <a:cubicBezTo>
                    <a:pt x="25638" y="5549"/>
                    <a:pt x="31344" y="170"/>
                    <a:pt x="38297" y="0"/>
                  </a:cubicBezTo>
                  <a:lnTo>
                    <a:pt x="165742" y="0"/>
                  </a:lnTo>
                  <a:cubicBezTo>
                    <a:pt x="170123" y="4"/>
                    <a:pt x="174209" y="2226"/>
                    <a:pt x="176600" y="5905"/>
                  </a:cubicBezTo>
                  <a:cubicBezTo>
                    <a:pt x="179096" y="9708"/>
                    <a:pt x="179724" y="14441"/>
                    <a:pt x="178314" y="18764"/>
                  </a:cubicBezTo>
                  <a:lnTo>
                    <a:pt x="140214" y="135922"/>
                  </a:lnTo>
                  <a:lnTo>
                    <a:pt x="151454" y="135350"/>
                  </a:lnTo>
                  <a:lnTo>
                    <a:pt x="200317" y="134588"/>
                  </a:lnTo>
                  <a:cubicBezTo>
                    <a:pt x="208414" y="134017"/>
                    <a:pt x="215272" y="139446"/>
                    <a:pt x="213081" y="150590"/>
                  </a:cubicBezTo>
                  <a:lnTo>
                    <a:pt x="147739" y="282797"/>
                  </a:lnTo>
                  <a:lnTo>
                    <a:pt x="82969" y="407384"/>
                  </a:lnTo>
                  <a:cubicBezTo>
                    <a:pt x="80731" y="411842"/>
                    <a:pt x="76149" y="414652"/>
                    <a:pt x="71158" y="414623"/>
                  </a:cubicBezTo>
                  <a:close/>
                </a:path>
              </a:pathLst>
            </a:custGeom>
            <a:noFill/>
            <a:ln w="12700" cap="flat">
              <a:solidFill>
                <a:srgbClr val="F1F2F2"/>
              </a:solidFill>
              <a:prstDash val="solid"/>
              <a:round/>
            </a:ln>
          </p:spPr>
          <p:txBody>
            <a:bodyPr rtlCol="0" anchor="ctr"/>
            <a:lstStyle/>
            <a:p>
              <a:pPr defTabSz="1097280"/>
              <a:endParaRPr lang="en-US" sz="1680">
                <a:solidFill>
                  <a:srgbClr val="FFFFFF"/>
                </a:solidFill>
                <a:latin typeface="Amazon Ember"/>
              </a:endParaRPr>
            </a:p>
          </p:txBody>
        </p:sp>
        <p:sp>
          <p:nvSpPr>
            <p:cNvPr id="422" name="Freeform: Shape 469">
              <a:extLst>
                <a:ext uri="{FF2B5EF4-FFF2-40B4-BE49-F238E27FC236}">
                  <a16:creationId xmlns:a16="http://schemas.microsoft.com/office/drawing/2014/main" id="{F7411D27-C2B7-A741-8A1B-D18C3443F0F3}"/>
                </a:ext>
              </a:extLst>
            </p:cNvPr>
            <p:cNvSpPr/>
            <p:nvPr/>
          </p:nvSpPr>
          <p:spPr>
            <a:xfrm>
              <a:off x="7002516" y="2265140"/>
              <a:ext cx="761" cy="178688"/>
            </a:xfrm>
            <a:custGeom>
              <a:avLst/>
              <a:gdLst>
                <a:gd name="connsiteX0" fmla="*/ 762 w 761"/>
                <a:gd name="connsiteY0" fmla="*/ 178689 h 178688"/>
                <a:gd name="connsiteX1" fmla="*/ 0 w 761"/>
                <a:gd name="connsiteY1" fmla="*/ 0 h 178688"/>
              </a:gdLst>
              <a:ahLst/>
              <a:cxnLst>
                <a:cxn ang="0">
                  <a:pos x="connsiteX0" y="connsiteY0"/>
                </a:cxn>
                <a:cxn ang="0">
                  <a:pos x="connsiteX1" y="connsiteY1"/>
                </a:cxn>
              </a:cxnLst>
              <a:rect l="l" t="t" r="r" b="b"/>
              <a:pathLst>
                <a:path w="761" h="178688">
                  <a:moveTo>
                    <a:pt x="762" y="178689"/>
                  </a:moveTo>
                  <a:lnTo>
                    <a:pt x="0" y="0"/>
                  </a:lnTo>
                </a:path>
              </a:pathLst>
            </a:custGeom>
            <a:ln w="12700" cap="flat">
              <a:solidFill>
                <a:srgbClr val="F1F2F2"/>
              </a:solidFill>
              <a:prstDash val="solid"/>
              <a:round/>
            </a:ln>
          </p:spPr>
          <p:txBody>
            <a:bodyPr rtlCol="0" anchor="ctr"/>
            <a:lstStyle/>
            <a:p>
              <a:pPr defTabSz="1097280"/>
              <a:endParaRPr lang="en-US" sz="1680">
                <a:solidFill>
                  <a:srgbClr val="FFFFFF"/>
                </a:solidFill>
                <a:latin typeface="Amazon Ember"/>
              </a:endParaRPr>
            </a:p>
          </p:txBody>
        </p:sp>
        <p:sp>
          <p:nvSpPr>
            <p:cNvPr id="423" name="Freeform: Shape 471">
              <a:extLst>
                <a:ext uri="{FF2B5EF4-FFF2-40B4-BE49-F238E27FC236}">
                  <a16:creationId xmlns:a16="http://schemas.microsoft.com/office/drawing/2014/main" id="{70674B3F-1D24-4D4C-B5EB-3D423AFD0240}"/>
                </a:ext>
              </a:extLst>
            </p:cNvPr>
            <p:cNvSpPr/>
            <p:nvPr/>
          </p:nvSpPr>
          <p:spPr>
            <a:xfrm>
              <a:off x="6924887" y="2244470"/>
              <a:ext cx="155829" cy="97059"/>
            </a:xfrm>
            <a:custGeom>
              <a:avLst/>
              <a:gdLst>
                <a:gd name="connsiteX0" fmla="*/ 155829 w 155829"/>
                <a:gd name="connsiteY0" fmla="*/ 83439 h 97059"/>
                <a:gd name="connsiteX1" fmla="*/ 141923 w 155829"/>
                <a:gd name="connsiteY1" fmla="*/ 96488 h 97059"/>
                <a:gd name="connsiteX2" fmla="*/ 77629 w 155829"/>
                <a:gd name="connsiteY2" fmla="*/ 28004 h 97059"/>
                <a:gd name="connsiteX3" fmla="*/ 14002 w 155829"/>
                <a:gd name="connsiteY3" fmla="*/ 97060 h 97059"/>
                <a:gd name="connsiteX4" fmla="*/ 0 w 155829"/>
                <a:gd name="connsiteY4" fmla="*/ 84201 h 97059"/>
                <a:gd name="connsiteX5" fmla="*/ 77533 w 155829"/>
                <a:gd name="connsiteY5" fmla="*/ 0 h 97059"/>
                <a:gd name="connsiteX6" fmla="*/ 155829 w 155829"/>
                <a:gd name="connsiteY6" fmla="*/ 83439 h 97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5829" h="97059">
                  <a:moveTo>
                    <a:pt x="155829" y="83439"/>
                  </a:moveTo>
                  <a:lnTo>
                    <a:pt x="141923" y="96488"/>
                  </a:lnTo>
                  <a:lnTo>
                    <a:pt x="77629" y="28004"/>
                  </a:lnTo>
                  <a:lnTo>
                    <a:pt x="14002" y="97060"/>
                  </a:lnTo>
                  <a:lnTo>
                    <a:pt x="0" y="84201"/>
                  </a:lnTo>
                  <a:lnTo>
                    <a:pt x="77533" y="0"/>
                  </a:lnTo>
                  <a:lnTo>
                    <a:pt x="155829" y="83439"/>
                  </a:lnTo>
                  <a:close/>
                </a:path>
              </a:pathLst>
            </a:custGeom>
            <a:solidFill>
              <a:srgbClr val="EFF5ED"/>
            </a:solidFill>
            <a:ln w="12700" cap="flat">
              <a:noFill/>
              <a:prstDash val="solid"/>
              <a:miter/>
            </a:ln>
          </p:spPr>
          <p:txBody>
            <a:bodyPr rtlCol="0" anchor="ctr"/>
            <a:lstStyle/>
            <a:p>
              <a:pPr defTabSz="1097280"/>
              <a:endParaRPr lang="en-US" sz="1680">
                <a:solidFill>
                  <a:srgbClr val="FFFFFF"/>
                </a:solidFill>
                <a:latin typeface="Amazon Ember"/>
              </a:endParaRPr>
            </a:p>
          </p:txBody>
        </p:sp>
        <p:sp>
          <p:nvSpPr>
            <p:cNvPr id="424" name="Freeform: Shape 472">
              <a:extLst>
                <a:ext uri="{FF2B5EF4-FFF2-40B4-BE49-F238E27FC236}">
                  <a16:creationId xmlns:a16="http://schemas.microsoft.com/office/drawing/2014/main" id="{7A61A38A-247F-6C42-AF4A-04D462C88204}"/>
                </a:ext>
              </a:extLst>
            </p:cNvPr>
            <p:cNvSpPr/>
            <p:nvPr/>
          </p:nvSpPr>
          <p:spPr>
            <a:xfrm>
              <a:off x="7002516" y="2486596"/>
              <a:ext cx="761" cy="178593"/>
            </a:xfrm>
            <a:custGeom>
              <a:avLst/>
              <a:gdLst>
                <a:gd name="connsiteX0" fmla="*/ 762 w 761"/>
                <a:gd name="connsiteY0" fmla="*/ 0 h 178593"/>
                <a:gd name="connsiteX1" fmla="*/ 0 w 761"/>
                <a:gd name="connsiteY1" fmla="*/ 178594 h 178593"/>
              </a:gdLst>
              <a:ahLst/>
              <a:cxnLst>
                <a:cxn ang="0">
                  <a:pos x="connsiteX0" y="connsiteY0"/>
                </a:cxn>
                <a:cxn ang="0">
                  <a:pos x="connsiteX1" y="connsiteY1"/>
                </a:cxn>
              </a:cxnLst>
              <a:rect l="l" t="t" r="r" b="b"/>
              <a:pathLst>
                <a:path w="761" h="178593">
                  <a:moveTo>
                    <a:pt x="762" y="0"/>
                  </a:moveTo>
                  <a:lnTo>
                    <a:pt x="0" y="178594"/>
                  </a:lnTo>
                </a:path>
              </a:pathLst>
            </a:custGeom>
            <a:ln w="12700" cap="flat">
              <a:solidFill>
                <a:srgbClr val="EFF5ED"/>
              </a:solidFill>
              <a:prstDash val="solid"/>
              <a:round/>
            </a:ln>
          </p:spPr>
          <p:txBody>
            <a:bodyPr rtlCol="0" anchor="ctr"/>
            <a:lstStyle/>
            <a:p>
              <a:pPr defTabSz="1097280"/>
              <a:endParaRPr lang="en-US" sz="1680">
                <a:solidFill>
                  <a:srgbClr val="FFFFFF"/>
                </a:solidFill>
                <a:latin typeface="Amazon Ember"/>
              </a:endParaRPr>
            </a:p>
          </p:txBody>
        </p:sp>
        <p:sp>
          <p:nvSpPr>
            <p:cNvPr id="425" name="Freeform: Shape 473">
              <a:extLst>
                <a:ext uri="{FF2B5EF4-FFF2-40B4-BE49-F238E27FC236}">
                  <a16:creationId xmlns:a16="http://schemas.microsoft.com/office/drawing/2014/main" id="{BD2F63C4-0D88-1442-8233-F49AE8A73547}"/>
                </a:ext>
              </a:extLst>
            </p:cNvPr>
            <p:cNvSpPr/>
            <p:nvPr/>
          </p:nvSpPr>
          <p:spPr>
            <a:xfrm>
              <a:off x="6924887" y="2588799"/>
              <a:ext cx="155829" cy="97059"/>
            </a:xfrm>
            <a:custGeom>
              <a:avLst/>
              <a:gdLst>
                <a:gd name="connsiteX0" fmla="*/ 0 w 155829"/>
                <a:gd name="connsiteY0" fmla="*/ 12954 h 97059"/>
                <a:gd name="connsiteX1" fmla="*/ 14002 w 155829"/>
                <a:gd name="connsiteY1" fmla="*/ 0 h 97059"/>
                <a:gd name="connsiteX2" fmla="*/ 77629 w 155829"/>
                <a:gd name="connsiteY2" fmla="*/ 69056 h 97059"/>
                <a:gd name="connsiteX3" fmla="*/ 141923 w 155829"/>
                <a:gd name="connsiteY3" fmla="*/ 571 h 97059"/>
                <a:gd name="connsiteX4" fmla="*/ 155829 w 155829"/>
                <a:gd name="connsiteY4" fmla="*/ 13621 h 97059"/>
                <a:gd name="connsiteX5" fmla="*/ 77438 w 155829"/>
                <a:gd name="connsiteY5" fmla="*/ 97060 h 97059"/>
                <a:gd name="connsiteX6" fmla="*/ 0 w 155829"/>
                <a:gd name="connsiteY6" fmla="*/ 12954 h 97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5829" h="97059">
                  <a:moveTo>
                    <a:pt x="0" y="12954"/>
                  </a:moveTo>
                  <a:lnTo>
                    <a:pt x="14002" y="0"/>
                  </a:lnTo>
                  <a:lnTo>
                    <a:pt x="77629" y="69056"/>
                  </a:lnTo>
                  <a:lnTo>
                    <a:pt x="141923" y="571"/>
                  </a:lnTo>
                  <a:lnTo>
                    <a:pt x="155829" y="13621"/>
                  </a:lnTo>
                  <a:lnTo>
                    <a:pt x="77438" y="97060"/>
                  </a:lnTo>
                  <a:lnTo>
                    <a:pt x="0" y="12954"/>
                  </a:lnTo>
                  <a:close/>
                </a:path>
              </a:pathLst>
            </a:custGeom>
            <a:solidFill>
              <a:srgbClr val="EFF5ED"/>
            </a:solidFill>
            <a:ln w="9525" cap="flat">
              <a:noFill/>
              <a:prstDash val="solid"/>
              <a:miter/>
            </a:ln>
          </p:spPr>
          <p:txBody>
            <a:bodyPr rtlCol="0" anchor="ctr"/>
            <a:lstStyle/>
            <a:p>
              <a:pPr defTabSz="1097280"/>
              <a:endParaRPr lang="en-US" sz="1680">
                <a:solidFill>
                  <a:srgbClr val="FFFFFF"/>
                </a:solidFill>
                <a:latin typeface="Amazon Ember"/>
              </a:endParaRPr>
            </a:p>
          </p:txBody>
        </p:sp>
      </p:grpSp>
      <p:grpSp>
        <p:nvGrpSpPr>
          <p:cNvPr id="494" name="Graphic 19">
            <a:extLst>
              <a:ext uri="{FF2B5EF4-FFF2-40B4-BE49-F238E27FC236}">
                <a16:creationId xmlns:a16="http://schemas.microsoft.com/office/drawing/2014/main" id="{7975BDE1-CEB4-A24A-91B7-F0CA0809BFD7}"/>
              </a:ext>
            </a:extLst>
          </p:cNvPr>
          <p:cNvGrpSpPr/>
          <p:nvPr/>
        </p:nvGrpSpPr>
        <p:grpSpPr>
          <a:xfrm>
            <a:off x="11630901" y="2252051"/>
            <a:ext cx="1505482" cy="1533078"/>
            <a:chOff x="10484757" y="1619250"/>
            <a:chExt cx="1905000" cy="1905000"/>
          </a:xfrm>
        </p:grpSpPr>
        <p:sp>
          <p:nvSpPr>
            <p:cNvPr id="495" name="Freeform: Shape 964">
              <a:extLst>
                <a:ext uri="{FF2B5EF4-FFF2-40B4-BE49-F238E27FC236}">
                  <a16:creationId xmlns:a16="http://schemas.microsoft.com/office/drawing/2014/main" id="{731575DA-EA41-B548-9910-A20C369359B9}"/>
                </a:ext>
              </a:extLst>
            </p:cNvPr>
            <p:cNvSpPr/>
            <p:nvPr/>
          </p:nvSpPr>
          <p:spPr>
            <a:xfrm>
              <a:off x="10894903" y="1890617"/>
              <a:ext cx="686085" cy="1357312"/>
            </a:xfrm>
            <a:custGeom>
              <a:avLst/>
              <a:gdLst>
                <a:gd name="connsiteX0" fmla="*/ 686086 w 686085"/>
                <a:gd name="connsiteY0" fmla="*/ 928783 h 1357312"/>
                <a:gd name="connsiteX1" fmla="*/ 686086 w 686085"/>
                <a:gd name="connsiteY1" fmla="*/ 1267111 h 1357312"/>
                <a:gd name="connsiteX2" fmla="*/ 569214 w 686085"/>
                <a:gd name="connsiteY2" fmla="*/ 1357313 h 1357312"/>
                <a:gd name="connsiteX3" fmla="*/ 116776 w 686085"/>
                <a:gd name="connsiteY3" fmla="*/ 1357313 h 1357312"/>
                <a:gd name="connsiteX4" fmla="*/ 0 w 686085"/>
                <a:gd name="connsiteY4" fmla="*/ 1267111 h 1357312"/>
                <a:gd name="connsiteX5" fmla="*/ 0 w 686085"/>
                <a:gd name="connsiteY5" fmla="*/ 116777 h 1357312"/>
                <a:gd name="connsiteX6" fmla="*/ 116776 w 686085"/>
                <a:gd name="connsiteY6" fmla="*/ 0 h 1357312"/>
                <a:gd name="connsiteX7" fmla="*/ 569214 w 686085"/>
                <a:gd name="connsiteY7" fmla="*/ 0 h 1357312"/>
                <a:gd name="connsiteX8" fmla="*/ 686086 w 686085"/>
                <a:gd name="connsiteY8" fmla="*/ 116681 h 1357312"/>
                <a:gd name="connsiteX9" fmla="*/ 686086 w 686085"/>
                <a:gd name="connsiteY9" fmla="*/ 116777 h 1357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085" h="1357312">
                  <a:moveTo>
                    <a:pt x="686086" y="928783"/>
                  </a:moveTo>
                  <a:lnTo>
                    <a:pt x="686086" y="1267111"/>
                  </a:lnTo>
                  <a:cubicBezTo>
                    <a:pt x="686086" y="1331690"/>
                    <a:pt x="633794" y="1357313"/>
                    <a:pt x="569214" y="1357313"/>
                  </a:cubicBezTo>
                  <a:lnTo>
                    <a:pt x="116776" y="1357313"/>
                  </a:lnTo>
                  <a:cubicBezTo>
                    <a:pt x="52292" y="1357313"/>
                    <a:pt x="0" y="1331690"/>
                    <a:pt x="0" y="1267111"/>
                  </a:cubicBezTo>
                  <a:lnTo>
                    <a:pt x="0" y="116777"/>
                  </a:lnTo>
                  <a:cubicBezTo>
                    <a:pt x="0" y="52283"/>
                    <a:pt x="52283" y="0"/>
                    <a:pt x="116776" y="0"/>
                  </a:cubicBezTo>
                  <a:lnTo>
                    <a:pt x="569214" y="0"/>
                  </a:lnTo>
                  <a:cubicBezTo>
                    <a:pt x="633708" y="-52"/>
                    <a:pt x="686029" y="52188"/>
                    <a:pt x="686086" y="116681"/>
                  </a:cubicBezTo>
                  <a:cubicBezTo>
                    <a:pt x="686086" y="116713"/>
                    <a:pt x="686086" y="116745"/>
                    <a:pt x="686086" y="116777"/>
                  </a:cubicBezTo>
                </a:path>
              </a:pathLst>
            </a:custGeom>
            <a:noFill/>
            <a:ln w="12700" cap="flat">
              <a:solidFill>
                <a:srgbClr val="EFF5ED"/>
              </a:solidFill>
              <a:prstDash val="solid"/>
              <a:round/>
            </a:ln>
          </p:spPr>
          <p:txBody>
            <a:bodyPr rtlCol="0" anchor="ctr"/>
            <a:lstStyle/>
            <a:p>
              <a:pPr defTabSz="1097280"/>
              <a:endParaRPr lang="en-US" sz="1680">
                <a:solidFill>
                  <a:srgbClr val="FFFFFF"/>
                </a:solidFill>
                <a:latin typeface="Amazon Ember"/>
              </a:endParaRPr>
            </a:p>
          </p:txBody>
        </p:sp>
        <p:sp>
          <p:nvSpPr>
            <p:cNvPr id="496" name="Freeform: Shape 965">
              <a:extLst>
                <a:ext uri="{FF2B5EF4-FFF2-40B4-BE49-F238E27FC236}">
                  <a16:creationId xmlns:a16="http://schemas.microsoft.com/office/drawing/2014/main" id="{133C62A5-10EA-B645-9D9C-E09D2B3B61FA}"/>
                </a:ext>
              </a:extLst>
            </p:cNvPr>
            <p:cNvSpPr/>
            <p:nvPr/>
          </p:nvSpPr>
          <p:spPr>
            <a:xfrm>
              <a:off x="11188559" y="1993963"/>
              <a:ext cx="169735" cy="9525"/>
            </a:xfrm>
            <a:custGeom>
              <a:avLst/>
              <a:gdLst>
                <a:gd name="connsiteX0" fmla="*/ 169735 w 169735"/>
                <a:gd name="connsiteY0" fmla="*/ 0 h 9525"/>
                <a:gd name="connsiteX1" fmla="*/ 0 w 169735"/>
                <a:gd name="connsiteY1" fmla="*/ 0 h 9525"/>
              </a:gdLst>
              <a:ahLst/>
              <a:cxnLst>
                <a:cxn ang="0">
                  <a:pos x="connsiteX0" y="connsiteY0"/>
                </a:cxn>
                <a:cxn ang="0">
                  <a:pos x="connsiteX1" y="connsiteY1"/>
                </a:cxn>
              </a:cxnLst>
              <a:rect l="l" t="t" r="r" b="b"/>
              <a:pathLst>
                <a:path w="169735" h="9525">
                  <a:moveTo>
                    <a:pt x="169735" y="0"/>
                  </a:moveTo>
                  <a:lnTo>
                    <a:pt x="0" y="0"/>
                  </a:lnTo>
                </a:path>
              </a:pathLst>
            </a:custGeom>
            <a:ln w="12700" cap="flat">
              <a:solidFill>
                <a:srgbClr val="EFF5ED"/>
              </a:solidFill>
              <a:prstDash val="solid"/>
              <a:round/>
            </a:ln>
          </p:spPr>
          <p:txBody>
            <a:bodyPr rtlCol="0" anchor="ctr"/>
            <a:lstStyle/>
            <a:p>
              <a:pPr defTabSz="1097280"/>
              <a:endParaRPr lang="en-US" sz="1680">
                <a:solidFill>
                  <a:srgbClr val="FFFFFF"/>
                </a:solidFill>
                <a:latin typeface="Amazon Ember"/>
              </a:endParaRPr>
            </a:p>
          </p:txBody>
        </p:sp>
        <p:sp>
          <p:nvSpPr>
            <p:cNvPr id="497" name="Freeform: Shape 966">
              <a:extLst>
                <a:ext uri="{FF2B5EF4-FFF2-40B4-BE49-F238E27FC236}">
                  <a16:creationId xmlns:a16="http://schemas.microsoft.com/office/drawing/2014/main" id="{82237B2D-3AC7-124A-82FC-93EC7B09CF35}"/>
                </a:ext>
              </a:extLst>
            </p:cNvPr>
            <p:cNvSpPr/>
            <p:nvPr/>
          </p:nvSpPr>
          <p:spPr>
            <a:xfrm>
              <a:off x="11101786" y="1973199"/>
              <a:ext cx="41529" cy="41528"/>
            </a:xfrm>
            <a:custGeom>
              <a:avLst/>
              <a:gdLst>
                <a:gd name="connsiteX0" fmla="*/ 41529 w 41529"/>
                <a:gd name="connsiteY0" fmla="*/ 20765 h 41528"/>
                <a:gd name="connsiteX1" fmla="*/ 20764 w 41529"/>
                <a:gd name="connsiteY1" fmla="*/ 41529 h 41528"/>
                <a:gd name="connsiteX2" fmla="*/ 0 w 41529"/>
                <a:gd name="connsiteY2" fmla="*/ 20765 h 41528"/>
                <a:gd name="connsiteX3" fmla="*/ 20764 w 41529"/>
                <a:gd name="connsiteY3" fmla="*/ 0 h 41528"/>
                <a:gd name="connsiteX4" fmla="*/ 41529 w 41529"/>
                <a:gd name="connsiteY4" fmla="*/ 20765 h 415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529" h="41528">
                  <a:moveTo>
                    <a:pt x="41529" y="20765"/>
                  </a:moveTo>
                  <a:cubicBezTo>
                    <a:pt x="41529" y="32232"/>
                    <a:pt x="32232" y="41529"/>
                    <a:pt x="20764" y="41529"/>
                  </a:cubicBezTo>
                  <a:cubicBezTo>
                    <a:pt x="9297" y="41529"/>
                    <a:pt x="0" y="32232"/>
                    <a:pt x="0" y="20765"/>
                  </a:cubicBezTo>
                  <a:cubicBezTo>
                    <a:pt x="0" y="9297"/>
                    <a:pt x="9297" y="0"/>
                    <a:pt x="20764" y="0"/>
                  </a:cubicBezTo>
                  <a:cubicBezTo>
                    <a:pt x="32232" y="0"/>
                    <a:pt x="41529" y="9297"/>
                    <a:pt x="41529" y="20765"/>
                  </a:cubicBezTo>
                  <a:close/>
                </a:path>
              </a:pathLst>
            </a:custGeom>
            <a:noFill/>
            <a:ln w="12700" cap="flat">
              <a:solidFill>
                <a:srgbClr val="EFF5ED"/>
              </a:solidFill>
              <a:prstDash val="solid"/>
              <a:round/>
            </a:ln>
          </p:spPr>
          <p:txBody>
            <a:bodyPr rtlCol="0" anchor="ctr"/>
            <a:lstStyle/>
            <a:p>
              <a:pPr defTabSz="1097280"/>
              <a:endParaRPr lang="en-US" sz="1680">
                <a:solidFill>
                  <a:srgbClr val="FFFFFF"/>
                </a:solidFill>
                <a:latin typeface="Amazon Ember"/>
              </a:endParaRPr>
            </a:p>
          </p:txBody>
        </p:sp>
        <p:sp>
          <p:nvSpPr>
            <p:cNvPr id="498" name="Freeform: Shape 967">
              <a:extLst>
                <a:ext uri="{FF2B5EF4-FFF2-40B4-BE49-F238E27FC236}">
                  <a16:creationId xmlns:a16="http://schemas.microsoft.com/office/drawing/2014/main" id="{27F1C8B4-CAB1-C447-A5B2-5ADE0980E308}"/>
                </a:ext>
              </a:extLst>
            </p:cNvPr>
            <p:cNvSpPr/>
            <p:nvPr/>
          </p:nvSpPr>
          <p:spPr>
            <a:xfrm>
              <a:off x="10894522" y="2091309"/>
              <a:ext cx="56578" cy="9525"/>
            </a:xfrm>
            <a:custGeom>
              <a:avLst/>
              <a:gdLst>
                <a:gd name="connsiteX0" fmla="*/ 0 w 56578"/>
                <a:gd name="connsiteY0" fmla="*/ 0 h 9525"/>
                <a:gd name="connsiteX1" fmla="*/ 56578 w 56578"/>
                <a:gd name="connsiteY1" fmla="*/ 0 h 9525"/>
              </a:gdLst>
              <a:ahLst/>
              <a:cxnLst>
                <a:cxn ang="0">
                  <a:pos x="connsiteX0" y="connsiteY0"/>
                </a:cxn>
                <a:cxn ang="0">
                  <a:pos x="connsiteX1" y="connsiteY1"/>
                </a:cxn>
              </a:cxnLst>
              <a:rect l="l" t="t" r="r" b="b"/>
              <a:pathLst>
                <a:path w="56578" h="9525">
                  <a:moveTo>
                    <a:pt x="0" y="0"/>
                  </a:moveTo>
                  <a:lnTo>
                    <a:pt x="56578" y="0"/>
                  </a:lnTo>
                </a:path>
              </a:pathLst>
            </a:custGeom>
            <a:ln w="12700" cap="flat">
              <a:solidFill>
                <a:srgbClr val="EFF5ED"/>
              </a:solidFill>
              <a:prstDash val="solid"/>
              <a:round/>
            </a:ln>
          </p:spPr>
          <p:txBody>
            <a:bodyPr rtlCol="0" anchor="ctr"/>
            <a:lstStyle/>
            <a:p>
              <a:pPr defTabSz="1097280"/>
              <a:endParaRPr lang="en-US" sz="1680">
                <a:solidFill>
                  <a:srgbClr val="FFFFFF"/>
                </a:solidFill>
                <a:latin typeface="Amazon Ember"/>
              </a:endParaRPr>
            </a:p>
          </p:txBody>
        </p:sp>
        <p:sp>
          <p:nvSpPr>
            <p:cNvPr id="499" name="Freeform: Shape 968">
              <a:extLst>
                <a:ext uri="{FF2B5EF4-FFF2-40B4-BE49-F238E27FC236}">
                  <a16:creationId xmlns:a16="http://schemas.microsoft.com/office/drawing/2014/main" id="{5BCB21AA-6779-E446-9B92-CEEDEB5B9A6A}"/>
                </a:ext>
              </a:extLst>
            </p:cNvPr>
            <p:cNvSpPr/>
            <p:nvPr/>
          </p:nvSpPr>
          <p:spPr>
            <a:xfrm>
              <a:off x="10894522" y="3073336"/>
              <a:ext cx="687419" cy="9525"/>
            </a:xfrm>
            <a:custGeom>
              <a:avLst/>
              <a:gdLst>
                <a:gd name="connsiteX0" fmla="*/ 0 w 687419"/>
                <a:gd name="connsiteY0" fmla="*/ 0 h 9525"/>
                <a:gd name="connsiteX1" fmla="*/ 687419 w 687419"/>
                <a:gd name="connsiteY1" fmla="*/ 0 h 9525"/>
              </a:gdLst>
              <a:ahLst/>
              <a:cxnLst>
                <a:cxn ang="0">
                  <a:pos x="connsiteX0" y="connsiteY0"/>
                </a:cxn>
                <a:cxn ang="0">
                  <a:pos x="connsiteX1" y="connsiteY1"/>
                </a:cxn>
              </a:cxnLst>
              <a:rect l="l" t="t" r="r" b="b"/>
              <a:pathLst>
                <a:path w="687419" h="9525">
                  <a:moveTo>
                    <a:pt x="0" y="0"/>
                  </a:moveTo>
                  <a:lnTo>
                    <a:pt x="687419" y="0"/>
                  </a:lnTo>
                </a:path>
              </a:pathLst>
            </a:custGeom>
            <a:ln w="12700" cap="flat">
              <a:solidFill>
                <a:srgbClr val="EFF5ED"/>
              </a:solidFill>
              <a:prstDash val="solid"/>
              <a:round/>
            </a:ln>
          </p:spPr>
          <p:txBody>
            <a:bodyPr rtlCol="0" anchor="ctr"/>
            <a:lstStyle/>
            <a:p>
              <a:pPr defTabSz="1097280"/>
              <a:endParaRPr lang="en-US" sz="1680">
                <a:solidFill>
                  <a:srgbClr val="FFFFFF"/>
                </a:solidFill>
                <a:latin typeface="Amazon Ember"/>
              </a:endParaRPr>
            </a:p>
          </p:txBody>
        </p:sp>
        <p:sp>
          <p:nvSpPr>
            <p:cNvPr id="500" name="Freeform: Shape 969">
              <a:extLst>
                <a:ext uri="{FF2B5EF4-FFF2-40B4-BE49-F238E27FC236}">
                  <a16:creationId xmlns:a16="http://schemas.microsoft.com/office/drawing/2014/main" id="{C8B51493-2E88-0B4E-8195-20FB49846CF7}"/>
                </a:ext>
              </a:extLst>
            </p:cNvPr>
            <p:cNvSpPr/>
            <p:nvPr/>
          </p:nvSpPr>
          <p:spPr>
            <a:xfrm>
              <a:off x="11013394" y="2090261"/>
              <a:ext cx="949833" cy="857555"/>
            </a:xfrm>
            <a:custGeom>
              <a:avLst/>
              <a:gdLst>
                <a:gd name="connsiteX0" fmla="*/ 294989 w 949833"/>
                <a:gd name="connsiteY0" fmla="*/ 613982 h 857555"/>
                <a:gd name="connsiteX1" fmla="*/ 32766 w 949833"/>
                <a:gd name="connsiteY1" fmla="*/ 613982 h 857555"/>
                <a:gd name="connsiteX2" fmla="*/ 0 w 949833"/>
                <a:gd name="connsiteY2" fmla="*/ 581311 h 857555"/>
                <a:gd name="connsiteX3" fmla="*/ 0 w 949833"/>
                <a:gd name="connsiteY3" fmla="*/ 32766 h 857555"/>
                <a:gd name="connsiteX4" fmla="*/ 32766 w 949833"/>
                <a:gd name="connsiteY4" fmla="*/ 0 h 857555"/>
                <a:gd name="connsiteX5" fmla="*/ 917162 w 949833"/>
                <a:gd name="connsiteY5" fmla="*/ 0 h 857555"/>
                <a:gd name="connsiteX6" fmla="*/ 949833 w 949833"/>
                <a:gd name="connsiteY6" fmla="*/ 32766 h 857555"/>
                <a:gd name="connsiteX7" fmla="*/ 949833 w 949833"/>
                <a:gd name="connsiteY7" fmla="*/ 581311 h 857555"/>
                <a:gd name="connsiteX8" fmla="*/ 917162 w 949833"/>
                <a:gd name="connsiteY8" fmla="*/ 613982 h 857555"/>
                <a:gd name="connsiteX9" fmla="*/ 635603 w 949833"/>
                <a:gd name="connsiteY9" fmla="*/ 613982 h 857555"/>
                <a:gd name="connsiteX10" fmla="*/ 613791 w 949833"/>
                <a:gd name="connsiteY10" fmla="*/ 622364 h 857555"/>
                <a:gd name="connsiteX11" fmla="*/ 354997 w 949833"/>
                <a:gd name="connsiteY11" fmla="*/ 853440 h 857555"/>
                <a:gd name="connsiteX12" fmla="*/ 331870 w 949833"/>
                <a:gd name="connsiteY12" fmla="*/ 852030 h 857555"/>
                <a:gd name="connsiteX13" fmla="*/ 327755 w 949833"/>
                <a:gd name="connsiteY13" fmla="*/ 841248 h 857555"/>
                <a:gd name="connsiteX14" fmla="*/ 327755 w 949833"/>
                <a:gd name="connsiteY14" fmla="*/ 646748 h 857555"/>
                <a:gd name="connsiteX15" fmla="*/ 294989 w 949833"/>
                <a:gd name="connsiteY15" fmla="*/ 613982 h 857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49833" h="857555">
                  <a:moveTo>
                    <a:pt x="294989" y="613982"/>
                  </a:moveTo>
                  <a:lnTo>
                    <a:pt x="32766" y="613982"/>
                  </a:lnTo>
                  <a:cubicBezTo>
                    <a:pt x="14707" y="613982"/>
                    <a:pt x="52" y="599370"/>
                    <a:pt x="0" y="581311"/>
                  </a:cubicBezTo>
                  <a:lnTo>
                    <a:pt x="0" y="32766"/>
                  </a:lnTo>
                  <a:cubicBezTo>
                    <a:pt x="0" y="14669"/>
                    <a:pt x="14669" y="0"/>
                    <a:pt x="32766" y="0"/>
                  </a:cubicBezTo>
                  <a:lnTo>
                    <a:pt x="917162" y="0"/>
                  </a:lnTo>
                  <a:cubicBezTo>
                    <a:pt x="935222" y="52"/>
                    <a:pt x="949833" y="14707"/>
                    <a:pt x="949833" y="32766"/>
                  </a:cubicBezTo>
                  <a:lnTo>
                    <a:pt x="949833" y="581311"/>
                  </a:lnTo>
                  <a:cubicBezTo>
                    <a:pt x="949785" y="599332"/>
                    <a:pt x="935184" y="613934"/>
                    <a:pt x="917162" y="613982"/>
                  </a:cubicBezTo>
                  <a:lnTo>
                    <a:pt x="635603" y="613982"/>
                  </a:lnTo>
                  <a:cubicBezTo>
                    <a:pt x="627555" y="614010"/>
                    <a:pt x="619792" y="616991"/>
                    <a:pt x="613791" y="622364"/>
                  </a:cubicBezTo>
                  <a:lnTo>
                    <a:pt x="354997" y="853440"/>
                  </a:lnTo>
                  <a:cubicBezTo>
                    <a:pt x="348222" y="859441"/>
                    <a:pt x="337868" y="858803"/>
                    <a:pt x="331870" y="852030"/>
                  </a:cubicBezTo>
                  <a:cubicBezTo>
                    <a:pt x="329236" y="849058"/>
                    <a:pt x="327773" y="845220"/>
                    <a:pt x="327755" y="841248"/>
                  </a:cubicBezTo>
                  <a:lnTo>
                    <a:pt x="327755" y="646748"/>
                  </a:lnTo>
                  <a:cubicBezTo>
                    <a:pt x="327755" y="628650"/>
                    <a:pt x="313086" y="613982"/>
                    <a:pt x="294989" y="613982"/>
                  </a:cubicBezTo>
                  <a:close/>
                </a:path>
              </a:pathLst>
            </a:custGeom>
            <a:noFill/>
            <a:ln w="12700" cap="flat">
              <a:solidFill>
                <a:srgbClr val="EFF5ED"/>
              </a:solidFill>
              <a:prstDash val="solid"/>
              <a:miter/>
            </a:ln>
          </p:spPr>
          <p:txBody>
            <a:bodyPr rtlCol="0" anchor="ctr"/>
            <a:lstStyle/>
            <a:p>
              <a:pPr defTabSz="1097280"/>
              <a:endParaRPr lang="en-US" sz="1680">
                <a:solidFill>
                  <a:srgbClr val="FFFFFF"/>
                </a:solidFill>
                <a:latin typeface="Amazon Ember"/>
              </a:endParaRPr>
            </a:p>
          </p:txBody>
        </p:sp>
        <p:sp>
          <p:nvSpPr>
            <p:cNvPr id="501" name="Freeform: Shape 970">
              <a:extLst>
                <a:ext uri="{FF2B5EF4-FFF2-40B4-BE49-F238E27FC236}">
                  <a16:creationId xmlns:a16="http://schemas.microsoft.com/office/drawing/2014/main" id="{C82764CC-82CE-694A-8BC2-F3B838B800E1}"/>
                </a:ext>
              </a:extLst>
            </p:cNvPr>
            <p:cNvSpPr/>
            <p:nvPr/>
          </p:nvSpPr>
          <p:spPr>
            <a:xfrm>
              <a:off x="11359912" y="2274570"/>
              <a:ext cx="350138" cy="224123"/>
            </a:xfrm>
            <a:custGeom>
              <a:avLst/>
              <a:gdLst>
                <a:gd name="connsiteX0" fmla="*/ 284799 w 350138"/>
                <a:gd name="connsiteY0" fmla="*/ 224123 h 224123"/>
                <a:gd name="connsiteX1" fmla="*/ 65724 w 350138"/>
                <a:gd name="connsiteY1" fmla="*/ 224123 h 224123"/>
                <a:gd name="connsiteX2" fmla="*/ 56199 w 350138"/>
                <a:gd name="connsiteY2" fmla="*/ 216598 h 224123"/>
                <a:gd name="connsiteX3" fmla="*/ 382 w 350138"/>
                <a:gd name="connsiteY3" fmla="*/ 13049 h 224123"/>
                <a:gd name="connsiteX4" fmla="*/ 7521 w 350138"/>
                <a:gd name="connsiteY4" fmla="*/ 372 h 224123"/>
                <a:gd name="connsiteX5" fmla="*/ 9907 w 350138"/>
                <a:gd name="connsiteY5" fmla="*/ 0 h 224123"/>
                <a:gd name="connsiteX6" fmla="*/ 340235 w 350138"/>
                <a:gd name="connsiteY6" fmla="*/ 0 h 224123"/>
                <a:gd name="connsiteX7" fmla="*/ 350131 w 350138"/>
                <a:gd name="connsiteY7" fmla="*/ 10662 h 224123"/>
                <a:gd name="connsiteX8" fmla="*/ 349760 w 350138"/>
                <a:gd name="connsiteY8" fmla="*/ 13049 h 224123"/>
                <a:gd name="connsiteX9" fmla="*/ 293943 w 350138"/>
                <a:gd name="connsiteY9" fmla="*/ 216598 h 224123"/>
                <a:gd name="connsiteX10" fmla="*/ 284799 w 350138"/>
                <a:gd name="connsiteY10" fmla="*/ 224123 h 224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0138" h="224123">
                  <a:moveTo>
                    <a:pt x="284799" y="224123"/>
                  </a:moveTo>
                  <a:lnTo>
                    <a:pt x="65724" y="224123"/>
                  </a:lnTo>
                  <a:cubicBezTo>
                    <a:pt x="61250" y="223956"/>
                    <a:pt x="57398" y="220912"/>
                    <a:pt x="56199" y="216598"/>
                  </a:cubicBezTo>
                  <a:lnTo>
                    <a:pt x="382" y="13049"/>
                  </a:lnTo>
                  <a:cubicBezTo>
                    <a:pt x="-1147" y="7578"/>
                    <a:pt x="2048" y="1902"/>
                    <a:pt x="7521" y="372"/>
                  </a:cubicBezTo>
                  <a:cubicBezTo>
                    <a:pt x="8299" y="155"/>
                    <a:pt x="9100" y="30"/>
                    <a:pt x="9907" y="0"/>
                  </a:cubicBezTo>
                  <a:lnTo>
                    <a:pt x="340235" y="0"/>
                  </a:lnTo>
                  <a:cubicBezTo>
                    <a:pt x="345911" y="211"/>
                    <a:pt x="350341" y="4984"/>
                    <a:pt x="350131" y="10662"/>
                  </a:cubicBezTo>
                  <a:cubicBezTo>
                    <a:pt x="350102" y="11470"/>
                    <a:pt x="349979" y="12271"/>
                    <a:pt x="349760" y="13049"/>
                  </a:cubicBezTo>
                  <a:lnTo>
                    <a:pt x="293943" y="216598"/>
                  </a:lnTo>
                  <a:cubicBezTo>
                    <a:pt x="292819" y="220802"/>
                    <a:pt x="289142" y="223825"/>
                    <a:pt x="284799" y="224123"/>
                  </a:cubicBezTo>
                  <a:close/>
                </a:path>
              </a:pathLst>
            </a:custGeom>
            <a:noFill/>
            <a:ln w="12700" cap="flat">
              <a:solidFill>
                <a:srgbClr val="527FFF"/>
              </a:solidFill>
              <a:prstDash val="solid"/>
              <a:round/>
            </a:ln>
          </p:spPr>
          <p:txBody>
            <a:bodyPr rtlCol="0" anchor="ctr"/>
            <a:lstStyle/>
            <a:p>
              <a:pPr defTabSz="1097280"/>
              <a:endParaRPr lang="en-US" sz="1680">
                <a:solidFill>
                  <a:srgbClr val="FFFFFF"/>
                </a:solidFill>
                <a:latin typeface="Amazon Ember"/>
              </a:endParaRPr>
            </a:p>
          </p:txBody>
        </p:sp>
        <p:sp>
          <p:nvSpPr>
            <p:cNvPr id="502" name="Freeform: Shape 971">
              <a:extLst>
                <a:ext uri="{FF2B5EF4-FFF2-40B4-BE49-F238E27FC236}">
                  <a16:creationId xmlns:a16="http://schemas.microsoft.com/office/drawing/2014/main" id="{474B6ADF-54B1-B34C-80F9-9453C10C14C7}"/>
                </a:ext>
              </a:extLst>
            </p:cNvPr>
            <p:cNvSpPr/>
            <p:nvPr/>
          </p:nvSpPr>
          <p:spPr>
            <a:xfrm>
              <a:off x="11362336" y="2495550"/>
              <a:ext cx="53584" cy="62960"/>
            </a:xfrm>
            <a:custGeom>
              <a:avLst/>
              <a:gdLst>
                <a:gd name="connsiteX0" fmla="*/ 53585 w 53584"/>
                <a:gd name="connsiteY0" fmla="*/ 0 h 62960"/>
                <a:gd name="connsiteX1" fmla="*/ 3483 w 53584"/>
                <a:gd name="connsiteY1" fmla="*/ 44958 h 62960"/>
                <a:gd name="connsiteX2" fmla="*/ 2572 w 53584"/>
                <a:gd name="connsiteY2" fmla="*/ 59478 h 62960"/>
                <a:gd name="connsiteX3" fmla="*/ 10341 w 53584"/>
                <a:gd name="connsiteY3" fmla="*/ 62960 h 62960"/>
                <a:gd name="connsiteX4" fmla="*/ 52918 w 53584"/>
                <a:gd name="connsiteY4" fmla="*/ 62960 h 62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584" h="62960">
                  <a:moveTo>
                    <a:pt x="53585" y="0"/>
                  </a:moveTo>
                  <a:lnTo>
                    <a:pt x="3483" y="44958"/>
                  </a:lnTo>
                  <a:cubicBezTo>
                    <a:pt x="-778" y="48716"/>
                    <a:pt x="-1186" y="55216"/>
                    <a:pt x="2572" y="59478"/>
                  </a:cubicBezTo>
                  <a:cubicBezTo>
                    <a:pt x="4537" y="61706"/>
                    <a:pt x="7370" y="62976"/>
                    <a:pt x="10341" y="62960"/>
                  </a:cubicBezTo>
                  <a:lnTo>
                    <a:pt x="52918" y="62960"/>
                  </a:lnTo>
                </a:path>
              </a:pathLst>
            </a:custGeom>
            <a:noFill/>
            <a:ln w="12700" cap="flat">
              <a:solidFill>
                <a:srgbClr val="527FFF"/>
              </a:solidFill>
              <a:prstDash val="solid"/>
              <a:round/>
            </a:ln>
          </p:spPr>
          <p:txBody>
            <a:bodyPr rtlCol="0" anchor="ctr"/>
            <a:lstStyle/>
            <a:p>
              <a:pPr defTabSz="1097280"/>
              <a:endParaRPr lang="en-US" sz="1680">
                <a:solidFill>
                  <a:srgbClr val="FFFFFF"/>
                </a:solidFill>
                <a:latin typeface="Amazon Ember"/>
              </a:endParaRPr>
            </a:p>
          </p:txBody>
        </p:sp>
        <p:sp>
          <p:nvSpPr>
            <p:cNvPr id="503" name="Freeform: Shape 972">
              <a:extLst>
                <a:ext uri="{FF2B5EF4-FFF2-40B4-BE49-F238E27FC236}">
                  <a16:creationId xmlns:a16="http://schemas.microsoft.com/office/drawing/2014/main" id="{8A61BC2D-836B-9D49-B750-069BD15909D0}"/>
                </a:ext>
              </a:extLst>
            </p:cNvPr>
            <p:cNvSpPr/>
            <p:nvPr/>
          </p:nvSpPr>
          <p:spPr>
            <a:xfrm>
              <a:off x="11265807" y="2204846"/>
              <a:ext cx="88677" cy="54387"/>
            </a:xfrm>
            <a:custGeom>
              <a:avLst/>
              <a:gdLst>
                <a:gd name="connsiteX0" fmla="*/ 0 w 88677"/>
                <a:gd name="connsiteY0" fmla="*/ 0 h 54387"/>
                <a:gd name="connsiteX1" fmla="*/ 65151 w 88677"/>
                <a:gd name="connsiteY1" fmla="*/ 0 h 54387"/>
                <a:gd name="connsiteX2" fmla="*/ 74676 w 88677"/>
                <a:gd name="connsiteY2" fmla="*/ 7525 h 54387"/>
                <a:gd name="connsiteX3" fmla="*/ 88678 w 88677"/>
                <a:gd name="connsiteY3" fmla="*/ 54388 h 54387"/>
              </a:gdLst>
              <a:ahLst/>
              <a:cxnLst>
                <a:cxn ang="0">
                  <a:pos x="connsiteX0" y="connsiteY0"/>
                </a:cxn>
                <a:cxn ang="0">
                  <a:pos x="connsiteX1" y="connsiteY1"/>
                </a:cxn>
                <a:cxn ang="0">
                  <a:pos x="connsiteX2" y="connsiteY2"/>
                </a:cxn>
                <a:cxn ang="0">
                  <a:pos x="connsiteX3" y="connsiteY3"/>
                </a:cxn>
              </a:cxnLst>
              <a:rect l="l" t="t" r="r" b="b"/>
              <a:pathLst>
                <a:path w="88677" h="54387">
                  <a:moveTo>
                    <a:pt x="0" y="0"/>
                  </a:moveTo>
                  <a:lnTo>
                    <a:pt x="65151" y="0"/>
                  </a:lnTo>
                  <a:cubicBezTo>
                    <a:pt x="69625" y="168"/>
                    <a:pt x="73477" y="3211"/>
                    <a:pt x="74676" y="7525"/>
                  </a:cubicBezTo>
                  <a:lnTo>
                    <a:pt x="88678" y="54388"/>
                  </a:lnTo>
                </a:path>
              </a:pathLst>
            </a:custGeom>
            <a:noFill/>
            <a:ln w="12700" cap="flat">
              <a:solidFill>
                <a:srgbClr val="527FFF"/>
              </a:solidFill>
              <a:prstDash val="solid"/>
              <a:round/>
            </a:ln>
          </p:spPr>
          <p:txBody>
            <a:bodyPr rtlCol="0" anchor="ctr"/>
            <a:lstStyle/>
            <a:p>
              <a:pPr defTabSz="1097280"/>
              <a:endParaRPr lang="en-US" sz="1680">
                <a:solidFill>
                  <a:srgbClr val="FFFFFF"/>
                </a:solidFill>
                <a:latin typeface="Amazon Ember"/>
              </a:endParaRPr>
            </a:p>
          </p:txBody>
        </p:sp>
        <p:sp>
          <p:nvSpPr>
            <p:cNvPr id="504" name="Freeform: Shape 973">
              <a:extLst>
                <a:ext uri="{FF2B5EF4-FFF2-40B4-BE49-F238E27FC236}">
                  <a16:creationId xmlns:a16="http://schemas.microsoft.com/office/drawing/2014/main" id="{58405DD1-A03F-0243-A4E5-31606C230CCD}"/>
                </a:ext>
              </a:extLst>
            </p:cNvPr>
            <p:cNvSpPr/>
            <p:nvPr/>
          </p:nvSpPr>
          <p:spPr>
            <a:xfrm>
              <a:off x="11415254" y="2528601"/>
              <a:ext cx="59817" cy="59817"/>
            </a:xfrm>
            <a:custGeom>
              <a:avLst/>
              <a:gdLst>
                <a:gd name="connsiteX0" fmla="*/ 59817 w 59817"/>
                <a:gd name="connsiteY0" fmla="*/ 29909 h 59817"/>
                <a:gd name="connsiteX1" fmla="*/ 29909 w 59817"/>
                <a:gd name="connsiteY1" fmla="*/ 59817 h 59817"/>
                <a:gd name="connsiteX2" fmla="*/ 0 w 59817"/>
                <a:gd name="connsiteY2" fmla="*/ 29909 h 59817"/>
                <a:gd name="connsiteX3" fmla="*/ 29909 w 59817"/>
                <a:gd name="connsiteY3" fmla="*/ 0 h 59817"/>
                <a:gd name="connsiteX4" fmla="*/ 59817 w 59817"/>
                <a:gd name="connsiteY4" fmla="*/ 29909 h 59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817" h="59817">
                  <a:moveTo>
                    <a:pt x="59817" y="29909"/>
                  </a:moveTo>
                  <a:cubicBezTo>
                    <a:pt x="59817" y="46427"/>
                    <a:pt x="46427" y="59817"/>
                    <a:pt x="29909" y="59817"/>
                  </a:cubicBezTo>
                  <a:cubicBezTo>
                    <a:pt x="13390" y="59817"/>
                    <a:pt x="0" y="46427"/>
                    <a:pt x="0" y="29909"/>
                  </a:cubicBezTo>
                  <a:cubicBezTo>
                    <a:pt x="0" y="13390"/>
                    <a:pt x="13390" y="0"/>
                    <a:pt x="29909" y="0"/>
                  </a:cubicBezTo>
                  <a:cubicBezTo>
                    <a:pt x="46427" y="0"/>
                    <a:pt x="59817" y="13390"/>
                    <a:pt x="59817" y="29909"/>
                  </a:cubicBezTo>
                  <a:close/>
                </a:path>
              </a:pathLst>
            </a:custGeom>
            <a:noFill/>
            <a:ln w="12700" cap="flat">
              <a:solidFill>
                <a:srgbClr val="527FFF"/>
              </a:solidFill>
              <a:prstDash val="solid"/>
              <a:round/>
            </a:ln>
          </p:spPr>
          <p:txBody>
            <a:bodyPr rtlCol="0" anchor="ctr"/>
            <a:lstStyle/>
            <a:p>
              <a:pPr defTabSz="1097280"/>
              <a:endParaRPr lang="en-US" sz="1680">
                <a:solidFill>
                  <a:srgbClr val="FFFFFF"/>
                </a:solidFill>
                <a:latin typeface="Amazon Ember"/>
              </a:endParaRPr>
            </a:p>
          </p:txBody>
        </p:sp>
        <p:sp>
          <p:nvSpPr>
            <p:cNvPr id="505" name="Freeform: Shape 974">
              <a:extLst>
                <a:ext uri="{FF2B5EF4-FFF2-40B4-BE49-F238E27FC236}">
                  <a16:creationId xmlns:a16="http://schemas.microsoft.com/office/drawing/2014/main" id="{740293BD-7F38-1C41-BD3A-39B3ECA949CD}"/>
                </a:ext>
              </a:extLst>
            </p:cNvPr>
            <p:cNvSpPr/>
            <p:nvPr/>
          </p:nvSpPr>
          <p:spPr>
            <a:xfrm>
              <a:off x="11494883" y="2558510"/>
              <a:ext cx="94678" cy="9525"/>
            </a:xfrm>
            <a:custGeom>
              <a:avLst/>
              <a:gdLst>
                <a:gd name="connsiteX0" fmla="*/ 0 w 94678"/>
                <a:gd name="connsiteY0" fmla="*/ 0 h 9525"/>
                <a:gd name="connsiteX1" fmla="*/ 94678 w 94678"/>
                <a:gd name="connsiteY1" fmla="*/ 0 h 9525"/>
              </a:gdLst>
              <a:ahLst/>
              <a:cxnLst>
                <a:cxn ang="0">
                  <a:pos x="connsiteX0" y="connsiteY0"/>
                </a:cxn>
                <a:cxn ang="0">
                  <a:pos x="connsiteX1" y="connsiteY1"/>
                </a:cxn>
              </a:cxnLst>
              <a:rect l="l" t="t" r="r" b="b"/>
              <a:pathLst>
                <a:path w="94678" h="9525">
                  <a:moveTo>
                    <a:pt x="0" y="0"/>
                  </a:moveTo>
                  <a:lnTo>
                    <a:pt x="94678" y="0"/>
                  </a:lnTo>
                </a:path>
              </a:pathLst>
            </a:custGeom>
            <a:ln w="12700" cap="flat">
              <a:solidFill>
                <a:srgbClr val="527FFF"/>
              </a:solidFill>
              <a:prstDash val="solid"/>
              <a:round/>
            </a:ln>
          </p:spPr>
          <p:txBody>
            <a:bodyPr rtlCol="0" anchor="ctr"/>
            <a:lstStyle/>
            <a:p>
              <a:pPr defTabSz="1097280"/>
              <a:endParaRPr lang="en-US" sz="1680">
                <a:solidFill>
                  <a:srgbClr val="FFFFFF"/>
                </a:solidFill>
                <a:latin typeface="Amazon Ember"/>
              </a:endParaRPr>
            </a:p>
          </p:txBody>
        </p:sp>
        <p:sp>
          <p:nvSpPr>
            <p:cNvPr id="506" name="Freeform: Shape 975">
              <a:extLst>
                <a:ext uri="{FF2B5EF4-FFF2-40B4-BE49-F238E27FC236}">
                  <a16:creationId xmlns:a16="http://schemas.microsoft.com/office/drawing/2014/main" id="{5C2BC5D5-1DBB-A54A-A59A-80B876CC5280}"/>
                </a:ext>
              </a:extLst>
            </p:cNvPr>
            <p:cNvSpPr/>
            <p:nvPr/>
          </p:nvSpPr>
          <p:spPr>
            <a:xfrm>
              <a:off x="11609469" y="2528601"/>
              <a:ext cx="59817" cy="59817"/>
            </a:xfrm>
            <a:custGeom>
              <a:avLst/>
              <a:gdLst>
                <a:gd name="connsiteX0" fmla="*/ 59817 w 59817"/>
                <a:gd name="connsiteY0" fmla="*/ 29909 h 59817"/>
                <a:gd name="connsiteX1" fmla="*/ 29909 w 59817"/>
                <a:gd name="connsiteY1" fmla="*/ 59817 h 59817"/>
                <a:gd name="connsiteX2" fmla="*/ 0 w 59817"/>
                <a:gd name="connsiteY2" fmla="*/ 29909 h 59817"/>
                <a:gd name="connsiteX3" fmla="*/ 29909 w 59817"/>
                <a:gd name="connsiteY3" fmla="*/ 0 h 59817"/>
                <a:gd name="connsiteX4" fmla="*/ 59817 w 59817"/>
                <a:gd name="connsiteY4" fmla="*/ 29909 h 59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817" h="59817">
                  <a:moveTo>
                    <a:pt x="59817" y="29909"/>
                  </a:moveTo>
                  <a:cubicBezTo>
                    <a:pt x="59817" y="46427"/>
                    <a:pt x="46427" y="59817"/>
                    <a:pt x="29909" y="59817"/>
                  </a:cubicBezTo>
                  <a:cubicBezTo>
                    <a:pt x="13390" y="59817"/>
                    <a:pt x="0" y="46427"/>
                    <a:pt x="0" y="29909"/>
                  </a:cubicBezTo>
                  <a:cubicBezTo>
                    <a:pt x="0" y="13390"/>
                    <a:pt x="13390" y="0"/>
                    <a:pt x="29909" y="0"/>
                  </a:cubicBezTo>
                  <a:cubicBezTo>
                    <a:pt x="46427" y="0"/>
                    <a:pt x="59817" y="13390"/>
                    <a:pt x="59817" y="29909"/>
                  </a:cubicBezTo>
                  <a:close/>
                </a:path>
              </a:pathLst>
            </a:custGeom>
            <a:noFill/>
            <a:ln w="12700" cap="flat">
              <a:solidFill>
                <a:srgbClr val="527FFF"/>
              </a:solidFill>
              <a:prstDash val="solid"/>
              <a:round/>
            </a:ln>
          </p:spPr>
          <p:txBody>
            <a:bodyPr rtlCol="0" anchor="ctr"/>
            <a:lstStyle/>
            <a:p>
              <a:pPr defTabSz="1097280"/>
              <a:endParaRPr lang="en-US" sz="1680">
                <a:solidFill>
                  <a:srgbClr val="FFFFFF"/>
                </a:solidFill>
                <a:latin typeface="Amazon Ember"/>
              </a:endParaRPr>
            </a:p>
          </p:txBody>
        </p:sp>
        <p:sp>
          <p:nvSpPr>
            <p:cNvPr id="507" name="Freeform: Shape 976">
              <a:extLst>
                <a:ext uri="{FF2B5EF4-FFF2-40B4-BE49-F238E27FC236}">
                  <a16:creationId xmlns:a16="http://schemas.microsoft.com/office/drawing/2014/main" id="{C1F8E850-98E0-0A48-B5A8-F99FEFE63335}"/>
                </a:ext>
              </a:extLst>
            </p:cNvPr>
            <p:cNvSpPr/>
            <p:nvPr/>
          </p:nvSpPr>
          <p:spPr>
            <a:xfrm>
              <a:off x="11410301" y="2458878"/>
              <a:ext cx="253936" cy="9525"/>
            </a:xfrm>
            <a:custGeom>
              <a:avLst/>
              <a:gdLst>
                <a:gd name="connsiteX0" fmla="*/ 0 w 253936"/>
                <a:gd name="connsiteY0" fmla="*/ 0 h 9525"/>
                <a:gd name="connsiteX1" fmla="*/ 253937 w 253936"/>
                <a:gd name="connsiteY1" fmla="*/ 0 h 9525"/>
              </a:gdLst>
              <a:ahLst/>
              <a:cxnLst>
                <a:cxn ang="0">
                  <a:pos x="connsiteX0" y="connsiteY0"/>
                </a:cxn>
                <a:cxn ang="0">
                  <a:pos x="connsiteX1" y="connsiteY1"/>
                </a:cxn>
              </a:cxnLst>
              <a:rect l="l" t="t" r="r" b="b"/>
              <a:pathLst>
                <a:path w="253936" h="9525">
                  <a:moveTo>
                    <a:pt x="0" y="0"/>
                  </a:moveTo>
                  <a:lnTo>
                    <a:pt x="253937" y="0"/>
                  </a:lnTo>
                </a:path>
              </a:pathLst>
            </a:custGeom>
            <a:ln w="12700" cap="flat">
              <a:solidFill>
                <a:srgbClr val="527FFF"/>
              </a:solidFill>
              <a:prstDash val="solid"/>
              <a:round/>
            </a:ln>
          </p:spPr>
          <p:txBody>
            <a:bodyPr rtlCol="0" anchor="ctr"/>
            <a:lstStyle/>
            <a:p>
              <a:pPr defTabSz="1097280"/>
              <a:endParaRPr lang="en-US" sz="1680">
                <a:solidFill>
                  <a:srgbClr val="FFFFFF"/>
                </a:solidFill>
                <a:latin typeface="Amazon Ember"/>
              </a:endParaRPr>
            </a:p>
          </p:txBody>
        </p:sp>
        <p:sp>
          <p:nvSpPr>
            <p:cNvPr id="508" name="Freeform: Shape 977">
              <a:extLst>
                <a:ext uri="{FF2B5EF4-FFF2-40B4-BE49-F238E27FC236}">
                  <a16:creationId xmlns:a16="http://schemas.microsoft.com/office/drawing/2014/main" id="{08C44555-3259-E247-8E61-CBA42E010C16}"/>
                </a:ext>
              </a:extLst>
            </p:cNvPr>
            <p:cNvSpPr/>
            <p:nvPr/>
          </p:nvSpPr>
          <p:spPr>
            <a:xfrm>
              <a:off x="11380392" y="2374201"/>
              <a:ext cx="303752" cy="9525"/>
            </a:xfrm>
            <a:custGeom>
              <a:avLst/>
              <a:gdLst>
                <a:gd name="connsiteX0" fmla="*/ 0 w 303752"/>
                <a:gd name="connsiteY0" fmla="*/ 0 h 9525"/>
                <a:gd name="connsiteX1" fmla="*/ 303752 w 303752"/>
                <a:gd name="connsiteY1" fmla="*/ 0 h 9525"/>
              </a:gdLst>
              <a:ahLst/>
              <a:cxnLst>
                <a:cxn ang="0">
                  <a:pos x="connsiteX0" y="connsiteY0"/>
                </a:cxn>
                <a:cxn ang="0">
                  <a:pos x="connsiteX1" y="connsiteY1"/>
                </a:cxn>
              </a:cxnLst>
              <a:rect l="l" t="t" r="r" b="b"/>
              <a:pathLst>
                <a:path w="303752" h="9525">
                  <a:moveTo>
                    <a:pt x="0" y="0"/>
                  </a:moveTo>
                  <a:lnTo>
                    <a:pt x="303752" y="0"/>
                  </a:lnTo>
                </a:path>
              </a:pathLst>
            </a:custGeom>
            <a:ln w="12700" cap="flat">
              <a:solidFill>
                <a:srgbClr val="527FFF"/>
              </a:solidFill>
              <a:prstDash val="solid"/>
              <a:round/>
            </a:ln>
          </p:spPr>
          <p:txBody>
            <a:bodyPr rtlCol="0" anchor="ctr"/>
            <a:lstStyle/>
            <a:p>
              <a:pPr defTabSz="1097280"/>
              <a:endParaRPr lang="en-US" sz="1680">
                <a:solidFill>
                  <a:srgbClr val="FFFFFF"/>
                </a:solidFill>
                <a:latin typeface="Amazon Ember"/>
              </a:endParaRPr>
            </a:p>
          </p:txBody>
        </p:sp>
        <p:sp>
          <p:nvSpPr>
            <p:cNvPr id="509" name="Freeform: Shape 978">
              <a:extLst>
                <a:ext uri="{FF2B5EF4-FFF2-40B4-BE49-F238E27FC236}">
                  <a16:creationId xmlns:a16="http://schemas.microsoft.com/office/drawing/2014/main" id="{E4D967EA-648D-4644-A7AC-A2DA41B3C0B6}"/>
                </a:ext>
              </a:extLst>
            </p:cNvPr>
            <p:cNvSpPr/>
            <p:nvPr/>
          </p:nvSpPr>
          <p:spPr>
            <a:xfrm>
              <a:off x="11465070" y="2269617"/>
              <a:ext cx="9525" cy="194214"/>
            </a:xfrm>
            <a:custGeom>
              <a:avLst/>
              <a:gdLst>
                <a:gd name="connsiteX0" fmla="*/ 0 w 9525"/>
                <a:gd name="connsiteY0" fmla="*/ 0 h 194214"/>
                <a:gd name="connsiteX1" fmla="*/ 0 w 9525"/>
                <a:gd name="connsiteY1" fmla="*/ 194215 h 194214"/>
              </a:gdLst>
              <a:ahLst/>
              <a:cxnLst>
                <a:cxn ang="0">
                  <a:pos x="connsiteX0" y="connsiteY0"/>
                </a:cxn>
                <a:cxn ang="0">
                  <a:pos x="connsiteX1" y="connsiteY1"/>
                </a:cxn>
              </a:cxnLst>
              <a:rect l="l" t="t" r="r" b="b"/>
              <a:pathLst>
                <a:path w="9525" h="194214">
                  <a:moveTo>
                    <a:pt x="0" y="0"/>
                  </a:moveTo>
                  <a:lnTo>
                    <a:pt x="0" y="194215"/>
                  </a:lnTo>
                </a:path>
              </a:pathLst>
            </a:custGeom>
            <a:ln w="12700" cap="flat">
              <a:solidFill>
                <a:srgbClr val="527FFF"/>
              </a:solidFill>
              <a:prstDash val="solid"/>
              <a:round/>
            </a:ln>
          </p:spPr>
          <p:txBody>
            <a:bodyPr rtlCol="0" anchor="ctr"/>
            <a:lstStyle/>
            <a:p>
              <a:pPr defTabSz="1097280"/>
              <a:endParaRPr lang="en-US" sz="1680">
                <a:solidFill>
                  <a:srgbClr val="FFFFFF"/>
                </a:solidFill>
                <a:latin typeface="Amazon Ember"/>
              </a:endParaRPr>
            </a:p>
          </p:txBody>
        </p:sp>
        <p:sp>
          <p:nvSpPr>
            <p:cNvPr id="510" name="Freeform: Shape 979">
              <a:extLst>
                <a:ext uri="{FF2B5EF4-FFF2-40B4-BE49-F238E27FC236}">
                  <a16:creationId xmlns:a16="http://schemas.microsoft.com/office/drawing/2014/main" id="{4F4DF09C-7F1C-8B45-A7C4-7C12CF135D69}"/>
                </a:ext>
              </a:extLst>
            </p:cNvPr>
            <p:cNvSpPr/>
            <p:nvPr/>
          </p:nvSpPr>
          <p:spPr>
            <a:xfrm>
              <a:off x="11604516" y="2269617"/>
              <a:ext cx="9525" cy="194214"/>
            </a:xfrm>
            <a:custGeom>
              <a:avLst/>
              <a:gdLst>
                <a:gd name="connsiteX0" fmla="*/ 0 w 9525"/>
                <a:gd name="connsiteY0" fmla="*/ 0 h 194214"/>
                <a:gd name="connsiteX1" fmla="*/ 0 w 9525"/>
                <a:gd name="connsiteY1" fmla="*/ 194215 h 194214"/>
              </a:gdLst>
              <a:ahLst/>
              <a:cxnLst>
                <a:cxn ang="0">
                  <a:pos x="connsiteX0" y="connsiteY0"/>
                </a:cxn>
                <a:cxn ang="0">
                  <a:pos x="connsiteX1" y="connsiteY1"/>
                </a:cxn>
              </a:cxnLst>
              <a:rect l="l" t="t" r="r" b="b"/>
              <a:pathLst>
                <a:path w="9525" h="194214">
                  <a:moveTo>
                    <a:pt x="0" y="0"/>
                  </a:moveTo>
                  <a:lnTo>
                    <a:pt x="0" y="194215"/>
                  </a:lnTo>
                </a:path>
              </a:pathLst>
            </a:custGeom>
            <a:ln w="12700" cap="flat">
              <a:solidFill>
                <a:srgbClr val="527FFF"/>
              </a:solidFill>
              <a:prstDash val="solid"/>
              <a:round/>
            </a:ln>
          </p:spPr>
          <p:txBody>
            <a:bodyPr rtlCol="0" anchor="ctr"/>
            <a:lstStyle/>
            <a:p>
              <a:pPr defTabSz="1097280"/>
              <a:endParaRPr lang="en-US" sz="1680">
                <a:solidFill>
                  <a:srgbClr val="FFFFFF"/>
                </a:solidFill>
                <a:latin typeface="Amazon Ember"/>
              </a:endParaRPr>
            </a:p>
          </p:txBody>
        </p:sp>
        <p:sp>
          <p:nvSpPr>
            <p:cNvPr id="511" name="Freeform: Shape 980">
              <a:extLst>
                <a:ext uri="{FF2B5EF4-FFF2-40B4-BE49-F238E27FC236}">
                  <a16:creationId xmlns:a16="http://schemas.microsoft.com/office/drawing/2014/main" id="{DA182978-8AB5-DF42-984A-CE9BB566D6E4}"/>
                </a:ext>
              </a:extLst>
            </p:cNvPr>
            <p:cNvSpPr/>
            <p:nvPr/>
          </p:nvSpPr>
          <p:spPr>
            <a:xfrm>
              <a:off x="11615755" y="3070764"/>
              <a:ext cx="26003" cy="9525"/>
            </a:xfrm>
            <a:custGeom>
              <a:avLst/>
              <a:gdLst>
                <a:gd name="connsiteX0" fmla="*/ 26003 w 26003"/>
                <a:gd name="connsiteY0" fmla="*/ 0 h 9525"/>
                <a:gd name="connsiteX1" fmla="*/ 0 w 26003"/>
                <a:gd name="connsiteY1" fmla="*/ 0 h 9525"/>
              </a:gdLst>
              <a:ahLst/>
              <a:cxnLst>
                <a:cxn ang="0">
                  <a:pos x="connsiteX0" y="connsiteY0"/>
                </a:cxn>
                <a:cxn ang="0">
                  <a:pos x="connsiteX1" y="connsiteY1"/>
                </a:cxn>
              </a:cxnLst>
              <a:rect l="l" t="t" r="r" b="b"/>
              <a:pathLst>
                <a:path w="26003" h="9525">
                  <a:moveTo>
                    <a:pt x="26003" y="0"/>
                  </a:moveTo>
                  <a:lnTo>
                    <a:pt x="0" y="0"/>
                  </a:lnTo>
                </a:path>
              </a:pathLst>
            </a:custGeom>
            <a:ln w="12700" cap="flat">
              <a:solidFill>
                <a:srgbClr val="EFF5ED"/>
              </a:solidFill>
              <a:prstDash val="solid"/>
              <a:round/>
            </a:ln>
          </p:spPr>
          <p:txBody>
            <a:bodyPr rtlCol="0" anchor="ctr"/>
            <a:lstStyle/>
            <a:p>
              <a:pPr defTabSz="1097280"/>
              <a:endParaRPr lang="en-US" sz="1680">
                <a:solidFill>
                  <a:srgbClr val="FFFFFF"/>
                </a:solidFill>
                <a:latin typeface="Amazon Ember"/>
              </a:endParaRPr>
            </a:p>
          </p:txBody>
        </p:sp>
        <p:sp>
          <p:nvSpPr>
            <p:cNvPr id="512" name="Freeform: Shape 981">
              <a:extLst>
                <a:ext uri="{FF2B5EF4-FFF2-40B4-BE49-F238E27FC236}">
                  <a16:creationId xmlns:a16="http://schemas.microsoft.com/office/drawing/2014/main" id="{D2457F61-DB0E-BD43-BFA1-824943B1CDB4}"/>
                </a:ext>
              </a:extLst>
            </p:cNvPr>
            <p:cNvSpPr/>
            <p:nvPr/>
          </p:nvSpPr>
          <p:spPr>
            <a:xfrm>
              <a:off x="11680811" y="2758630"/>
              <a:ext cx="9525" cy="351186"/>
            </a:xfrm>
            <a:custGeom>
              <a:avLst/>
              <a:gdLst>
                <a:gd name="connsiteX0" fmla="*/ 0 w 9525"/>
                <a:gd name="connsiteY0" fmla="*/ 0 h 351186"/>
                <a:gd name="connsiteX1" fmla="*/ 0 w 9525"/>
                <a:gd name="connsiteY1" fmla="*/ 351187 h 351186"/>
              </a:gdLst>
              <a:ahLst/>
              <a:cxnLst>
                <a:cxn ang="0">
                  <a:pos x="connsiteX0" y="connsiteY0"/>
                </a:cxn>
                <a:cxn ang="0">
                  <a:pos x="connsiteX1" y="connsiteY1"/>
                </a:cxn>
              </a:cxnLst>
              <a:rect l="l" t="t" r="r" b="b"/>
              <a:pathLst>
                <a:path w="9525" h="351186">
                  <a:moveTo>
                    <a:pt x="0" y="0"/>
                  </a:moveTo>
                  <a:lnTo>
                    <a:pt x="0" y="351187"/>
                  </a:lnTo>
                </a:path>
              </a:pathLst>
            </a:custGeom>
            <a:ln w="12700" cap="flat">
              <a:solidFill>
                <a:srgbClr val="EFF5ED"/>
              </a:solidFill>
              <a:prstDash val="solid"/>
              <a:round/>
            </a:ln>
          </p:spPr>
          <p:txBody>
            <a:bodyPr rtlCol="0" anchor="ctr"/>
            <a:lstStyle/>
            <a:p>
              <a:pPr defTabSz="1097280"/>
              <a:endParaRPr lang="en-US" sz="1680">
                <a:solidFill>
                  <a:srgbClr val="FFFFFF"/>
                </a:solidFill>
                <a:latin typeface="Amazon Ember"/>
              </a:endParaRPr>
            </a:p>
          </p:txBody>
        </p:sp>
        <p:sp>
          <p:nvSpPr>
            <p:cNvPr id="513" name="Freeform: Shape 982">
              <a:extLst>
                <a:ext uri="{FF2B5EF4-FFF2-40B4-BE49-F238E27FC236}">
                  <a16:creationId xmlns:a16="http://schemas.microsoft.com/office/drawing/2014/main" id="{00E514B2-6417-5D4A-8660-073DFA208406}"/>
                </a:ext>
              </a:extLst>
            </p:cNvPr>
            <p:cNvSpPr/>
            <p:nvPr/>
          </p:nvSpPr>
          <p:spPr>
            <a:xfrm>
              <a:off x="11628709" y="3109817"/>
              <a:ext cx="169164" cy="39052"/>
            </a:xfrm>
            <a:custGeom>
              <a:avLst/>
              <a:gdLst>
                <a:gd name="connsiteX0" fmla="*/ 0 w 169164"/>
                <a:gd name="connsiteY0" fmla="*/ 0 h 39052"/>
                <a:gd name="connsiteX1" fmla="*/ 0 w 169164"/>
                <a:gd name="connsiteY1" fmla="*/ 39052 h 39052"/>
                <a:gd name="connsiteX2" fmla="*/ 169164 w 169164"/>
                <a:gd name="connsiteY2" fmla="*/ 39052 h 39052"/>
              </a:gdLst>
              <a:ahLst/>
              <a:cxnLst>
                <a:cxn ang="0">
                  <a:pos x="connsiteX0" y="connsiteY0"/>
                </a:cxn>
                <a:cxn ang="0">
                  <a:pos x="connsiteX1" y="connsiteY1"/>
                </a:cxn>
                <a:cxn ang="0">
                  <a:pos x="connsiteX2" y="connsiteY2"/>
                </a:cxn>
              </a:cxnLst>
              <a:rect l="l" t="t" r="r" b="b"/>
              <a:pathLst>
                <a:path w="169164" h="39052">
                  <a:moveTo>
                    <a:pt x="0" y="0"/>
                  </a:moveTo>
                  <a:lnTo>
                    <a:pt x="0" y="39052"/>
                  </a:lnTo>
                  <a:lnTo>
                    <a:pt x="169164" y="39052"/>
                  </a:lnTo>
                </a:path>
              </a:pathLst>
            </a:custGeom>
            <a:noFill/>
            <a:ln w="12700" cap="flat">
              <a:solidFill>
                <a:srgbClr val="EFF5ED"/>
              </a:solidFill>
              <a:prstDash val="solid"/>
              <a:round/>
            </a:ln>
          </p:spPr>
          <p:txBody>
            <a:bodyPr rtlCol="0" anchor="ctr"/>
            <a:lstStyle/>
            <a:p>
              <a:pPr defTabSz="1097280"/>
              <a:endParaRPr lang="en-US" sz="1680">
                <a:solidFill>
                  <a:srgbClr val="FFFFFF"/>
                </a:solidFill>
                <a:latin typeface="Amazon Ember"/>
              </a:endParaRPr>
            </a:p>
          </p:txBody>
        </p:sp>
        <p:sp>
          <p:nvSpPr>
            <p:cNvPr id="514" name="Freeform: Shape 983">
              <a:extLst>
                <a:ext uri="{FF2B5EF4-FFF2-40B4-BE49-F238E27FC236}">
                  <a16:creationId xmlns:a16="http://schemas.microsoft.com/office/drawing/2014/main" id="{3FDDCBDD-7BD3-7349-9599-206BFB97E626}"/>
                </a:ext>
              </a:extLst>
            </p:cNvPr>
            <p:cNvSpPr/>
            <p:nvPr/>
          </p:nvSpPr>
          <p:spPr>
            <a:xfrm>
              <a:off x="11628709" y="2785395"/>
              <a:ext cx="9525" cy="194310"/>
            </a:xfrm>
            <a:custGeom>
              <a:avLst/>
              <a:gdLst>
                <a:gd name="connsiteX0" fmla="*/ 0 w 9525"/>
                <a:gd name="connsiteY0" fmla="*/ 0 h 194310"/>
                <a:gd name="connsiteX1" fmla="*/ 0 w 9525"/>
                <a:gd name="connsiteY1" fmla="*/ 194310 h 194310"/>
              </a:gdLst>
              <a:ahLst/>
              <a:cxnLst>
                <a:cxn ang="0">
                  <a:pos x="connsiteX0" y="connsiteY0"/>
                </a:cxn>
                <a:cxn ang="0">
                  <a:pos x="connsiteX1" y="connsiteY1"/>
                </a:cxn>
              </a:cxnLst>
              <a:rect l="l" t="t" r="r" b="b"/>
              <a:pathLst>
                <a:path w="9525" h="194310">
                  <a:moveTo>
                    <a:pt x="0" y="0"/>
                  </a:moveTo>
                  <a:lnTo>
                    <a:pt x="0" y="194310"/>
                  </a:lnTo>
                </a:path>
              </a:pathLst>
            </a:custGeom>
            <a:ln w="12700" cap="flat">
              <a:solidFill>
                <a:srgbClr val="EFF5ED"/>
              </a:solidFill>
              <a:prstDash val="solid"/>
              <a:round/>
            </a:ln>
          </p:spPr>
          <p:txBody>
            <a:bodyPr rtlCol="0" anchor="ctr"/>
            <a:lstStyle/>
            <a:p>
              <a:pPr defTabSz="1097280"/>
              <a:endParaRPr lang="en-US" sz="1680">
                <a:solidFill>
                  <a:srgbClr val="FFFFFF"/>
                </a:solidFill>
                <a:latin typeface="Amazon Ember"/>
              </a:endParaRPr>
            </a:p>
          </p:txBody>
        </p:sp>
        <p:sp>
          <p:nvSpPr>
            <p:cNvPr id="515" name="Freeform: Shape 984">
              <a:extLst>
                <a:ext uri="{FF2B5EF4-FFF2-40B4-BE49-F238E27FC236}">
                  <a16:creationId xmlns:a16="http://schemas.microsoft.com/office/drawing/2014/main" id="{3ADD2471-35C0-5D42-B1A8-6754A0EB30F9}"/>
                </a:ext>
              </a:extLst>
            </p:cNvPr>
            <p:cNvSpPr/>
            <p:nvPr/>
          </p:nvSpPr>
          <p:spPr>
            <a:xfrm>
              <a:off x="11719768" y="3018758"/>
              <a:ext cx="117062" cy="195167"/>
            </a:xfrm>
            <a:custGeom>
              <a:avLst/>
              <a:gdLst>
                <a:gd name="connsiteX0" fmla="*/ 0 w 117062"/>
                <a:gd name="connsiteY0" fmla="*/ 0 h 195167"/>
                <a:gd name="connsiteX1" fmla="*/ 117062 w 117062"/>
                <a:gd name="connsiteY1" fmla="*/ 0 h 195167"/>
                <a:gd name="connsiteX2" fmla="*/ 117062 w 117062"/>
                <a:gd name="connsiteY2" fmla="*/ 195167 h 195167"/>
              </a:gdLst>
              <a:ahLst/>
              <a:cxnLst>
                <a:cxn ang="0">
                  <a:pos x="connsiteX0" y="connsiteY0"/>
                </a:cxn>
                <a:cxn ang="0">
                  <a:pos x="connsiteX1" y="connsiteY1"/>
                </a:cxn>
                <a:cxn ang="0">
                  <a:pos x="connsiteX2" y="connsiteY2"/>
                </a:cxn>
              </a:cxnLst>
              <a:rect l="l" t="t" r="r" b="b"/>
              <a:pathLst>
                <a:path w="117062" h="195167">
                  <a:moveTo>
                    <a:pt x="0" y="0"/>
                  </a:moveTo>
                  <a:lnTo>
                    <a:pt x="117062" y="0"/>
                  </a:lnTo>
                  <a:lnTo>
                    <a:pt x="117062" y="195167"/>
                  </a:lnTo>
                </a:path>
              </a:pathLst>
            </a:custGeom>
            <a:noFill/>
            <a:ln w="12700" cap="flat">
              <a:solidFill>
                <a:srgbClr val="EFF5ED"/>
              </a:solidFill>
              <a:prstDash val="solid"/>
              <a:round/>
            </a:ln>
          </p:spPr>
          <p:txBody>
            <a:bodyPr rtlCol="0" anchor="ctr"/>
            <a:lstStyle/>
            <a:p>
              <a:pPr defTabSz="1097280"/>
              <a:endParaRPr lang="en-US" sz="1680">
                <a:solidFill>
                  <a:srgbClr val="FFFFFF"/>
                </a:solidFill>
                <a:latin typeface="Amazon Ember"/>
              </a:endParaRPr>
            </a:p>
          </p:txBody>
        </p:sp>
        <p:sp>
          <p:nvSpPr>
            <p:cNvPr id="516" name="Freeform: Shape 985">
              <a:extLst>
                <a:ext uri="{FF2B5EF4-FFF2-40B4-BE49-F238E27FC236}">
                  <a16:creationId xmlns:a16="http://schemas.microsoft.com/office/drawing/2014/main" id="{48C38C58-7E96-A242-AE5D-670E1DF0A133}"/>
                </a:ext>
              </a:extLst>
            </p:cNvPr>
            <p:cNvSpPr/>
            <p:nvPr/>
          </p:nvSpPr>
          <p:spPr>
            <a:xfrm>
              <a:off x="11576703" y="3018758"/>
              <a:ext cx="65055" cy="9525"/>
            </a:xfrm>
            <a:custGeom>
              <a:avLst/>
              <a:gdLst>
                <a:gd name="connsiteX0" fmla="*/ 0 w 65055"/>
                <a:gd name="connsiteY0" fmla="*/ 0 h 9525"/>
                <a:gd name="connsiteX1" fmla="*/ 65056 w 65055"/>
                <a:gd name="connsiteY1" fmla="*/ 0 h 9525"/>
              </a:gdLst>
              <a:ahLst/>
              <a:cxnLst>
                <a:cxn ang="0">
                  <a:pos x="connsiteX0" y="connsiteY0"/>
                </a:cxn>
                <a:cxn ang="0">
                  <a:pos x="connsiteX1" y="connsiteY1"/>
                </a:cxn>
              </a:cxnLst>
              <a:rect l="l" t="t" r="r" b="b"/>
              <a:pathLst>
                <a:path w="65055" h="9525">
                  <a:moveTo>
                    <a:pt x="0" y="0"/>
                  </a:moveTo>
                  <a:lnTo>
                    <a:pt x="65056" y="0"/>
                  </a:lnTo>
                </a:path>
              </a:pathLst>
            </a:custGeom>
            <a:ln w="12700" cap="flat">
              <a:solidFill>
                <a:srgbClr val="EFF5ED"/>
              </a:solidFill>
              <a:prstDash val="solid"/>
              <a:round/>
            </a:ln>
          </p:spPr>
          <p:txBody>
            <a:bodyPr rtlCol="0" anchor="ctr"/>
            <a:lstStyle/>
            <a:p>
              <a:pPr defTabSz="1097280"/>
              <a:endParaRPr lang="en-US" sz="1680">
                <a:solidFill>
                  <a:srgbClr val="FFFFFF"/>
                </a:solidFill>
                <a:latin typeface="Amazon Ember"/>
              </a:endParaRPr>
            </a:p>
          </p:txBody>
        </p:sp>
        <p:sp>
          <p:nvSpPr>
            <p:cNvPr id="517" name="Freeform: Shape 986">
              <a:extLst>
                <a:ext uri="{FF2B5EF4-FFF2-40B4-BE49-F238E27FC236}">
                  <a16:creationId xmlns:a16="http://schemas.microsoft.com/office/drawing/2014/main" id="{8221A8F5-DF24-0C4E-AFC4-7DBCA684615A}"/>
                </a:ext>
              </a:extLst>
            </p:cNvPr>
            <p:cNvSpPr/>
            <p:nvPr/>
          </p:nvSpPr>
          <p:spPr>
            <a:xfrm>
              <a:off x="11823876" y="3252882"/>
              <a:ext cx="26003" cy="9525"/>
            </a:xfrm>
            <a:custGeom>
              <a:avLst/>
              <a:gdLst>
                <a:gd name="connsiteX0" fmla="*/ 0 w 26003"/>
                <a:gd name="connsiteY0" fmla="*/ 0 h 9525"/>
                <a:gd name="connsiteX1" fmla="*/ 26003 w 26003"/>
                <a:gd name="connsiteY1" fmla="*/ 0 h 9525"/>
              </a:gdLst>
              <a:ahLst/>
              <a:cxnLst>
                <a:cxn ang="0">
                  <a:pos x="connsiteX0" y="connsiteY0"/>
                </a:cxn>
                <a:cxn ang="0">
                  <a:pos x="connsiteX1" y="connsiteY1"/>
                </a:cxn>
              </a:cxnLst>
              <a:rect l="l" t="t" r="r" b="b"/>
              <a:pathLst>
                <a:path w="26003" h="9525">
                  <a:moveTo>
                    <a:pt x="0" y="0"/>
                  </a:moveTo>
                  <a:lnTo>
                    <a:pt x="26003" y="0"/>
                  </a:lnTo>
                </a:path>
              </a:pathLst>
            </a:custGeom>
            <a:ln w="12700" cap="flat">
              <a:solidFill>
                <a:srgbClr val="EFF5ED"/>
              </a:solidFill>
              <a:prstDash val="solid"/>
              <a:round/>
            </a:ln>
          </p:spPr>
          <p:txBody>
            <a:bodyPr rtlCol="0" anchor="ctr"/>
            <a:lstStyle/>
            <a:p>
              <a:pPr defTabSz="1097280"/>
              <a:endParaRPr lang="en-US" sz="1680">
                <a:solidFill>
                  <a:srgbClr val="FFFFFF"/>
                </a:solidFill>
                <a:latin typeface="Amazon Ember"/>
              </a:endParaRPr>
            </a:p>
          </p:txBody>
        </p:sp>
        <p:sp>
          <p:nvSpPr>
            <p:cNvPr id="518" name="Freeform: Shape 987">
              <a:extLst>
                <a:ext uri="{FF2B5EF4-FFF2-40B4-BE49-F238E27FC236}">
                  <a16:creationId xmlns:a16="http://schemas.microsoft.com/office/drawing/2014/main" id="{DFF9C4B7-1E55-4945-8622-FAF79347BADD}"/>
                </a:ext>
              </a:extLst>
            </p:cNvPr>
            <p:cNvSpPr/>
            <p:nvPr/>
          </p:nvSpPr>
          <p:spPr>
            <a:xfrm>
              <a:off x="11953988" y="2940748"/>
              <a:ext cx="26003" cy="9525"/>
            </a:xfrm>
            <a:custGeom>
              <a:avLst/>
              <a:gdLst>
                <a:gd name="connsiteX0" fmla="*/ 0 w 26003"/>
                <a:gd name="connsiteY0" fmla="*/ 0 h 9525"/>
                <a:gd name="connsiteX1" fmla="*/ 26003 w 26003"/>
                <a:gd name="connsiteY1" fmla="*/ 0 h 9525"/>
              </a:gdLst>
              <a:ahLst/>
              <a:cxnLst>
                <a:cxn ang="0">
                  <a:pos x="connsiteX0" y="connsiteY0"/>
                </a:cxn>
                <a:cxn ang="0">
                  <a:pos x="connsiteX1" y="connsiteY1"/>
                </a:cxn>
              </a:cxnLst>
              <a:rect l="l" t="t" r="r" b="b"/>
              <a:pathLst>
                <a:path w="26003" h="9525">
                  <a:moveTo>
                    <a:pt x="0" y="0"/>
                  </a:moveTo>
                  <a:lnTo>
                    <a:pt x="26003" y="0"/>
                  </a:lnTo>
                </a:path>
              </a:pathLst>
            </a:custGeom>
            <a:ln w="12700" cap="flat">
              <a:solidFill>
                <a:srgbClr val="EFF5ED"/>
              </a:solidFill>
              <a:prstDash val="solid"/>
              <a:round/>
            </a:ln>
          </p:spPr>
          <p:txBody>
            <a:bodyPr rtlCol="0" anchor="ctr"/>
            <a:lstStyle/>
            <a:p>
              <a:pPr defTabSz="1097280"/>
              <a:endParaRPr lang="en-US" sz="1680">
                <a:solidFill>
                  <a:srgbClr val="FFFFFF"/>
                </a:solidFill>
                <a:latin typeface="Amazon Ember"/>
              </a:endParaRPr>
            </a:p>
          </p:txBody>
        </p:sp>
        <p:sp>
          <p:nvSpPr>
            <p:cNvPr id="519" name="Freeform: Shape 988">
              <a:extLst>
                <a:ext uri="{FF2B5EF4-FFF2-40B4-BE49-F238E27FC236}">
                  <a16:creationId xmlns:a16="http://schemas.microsoft.com/office/drawing/2014/main" id="{ED3BFCF4-CCFD-2144-8FCB-F6F09E236222}"/>
                </a:ext>
              </a:extLst>
            </p:cNvPr>
            <p:cNvSpPr/>
            <p:nvPr/>
          </p:nvSpPr>
          <p:spPr>
            <a:xfrm>
              <a:off x="11732817" y="2875692"/>
              <a:ext cx="195071" cy="65055"/>
            </a:xfrm>
            <a:custGeom>
              <a:avLst/>
              <a:gdLst>
                <a:gd name="connsiteX0" fmla="*/ 195072 w 195071"/>
                <a:gd name="connsiteY0" fmla="*/ 65056 h 65055"/>
                <a:gd name="connsiteX1" fmla="*/ 0 w 195071"/>
                <a:gd name="connsiteY1" fmla="*/ 65056 h 65055"/>
                <a:gd name="connsiteX2" fmla="*/ 0 w 195071"/>
                <a:gd name="connsiteY2" fmla="*/ 0 h 65055"/>
              </a:gdLst>
              <a:ahLst/>
              <a:cxnLst>
                <a:cxn ang="0">
                  <a:pos x="connsiteX0" y="connsiteY0"/>
                </a:cxn>
                <a:cxn ang="0">
                  <a:pos x="connsiteX1" y="connsiteY1"/>
                </a:cxn>
                <a:cxn ang="0">
                  <a:pos x="connsiteX2" y="connsiteY2"/>
                </a:cxn>
              </a:cxnLst>
              <a:rect l="l" t="t" r="r" b="b"/>
              <a:pathLst>
                <a:path w="195071" h="65055">
                  <a:moveTo>
                    <a:pt x="195072" y="65056"/>
                  </a:moveTo>
                  <a:lnTo>
                    <a:pt x="0" y="65056"/>
                  </a:lnTo>
                  <a:lnTo>
                    <a:pt x="0" y="0"/>
                  </a:lnTo>
                </a:path>
              </a:pathLst>
            </a:custGeom>
            <a:noFill/>
            <a:ln w="12700" cap="flat">
              <a:solidFill>
                <a:srgbClr val="EFF5ED"/>
              </a:solidFill>
              <a:prstDash val="solid"/>
              <a:round/>
            </a:ln>
          </p:spPr>
          <p:txBody>
            <a:bodyPr rtlCol="0" anchor="ctr"/>
            <a:lstStyle/>
            <a:p>
              <a:pPr defTabSz="1097280"/>
              <a:endParaRPr lang="en-US" sz="1680">
                <a:solidFill>
                  <a:srgbClr val="FFFFFF"/>
                </a:solidFill>
                <a:latin typeface="Amazon Ember"/>
              </a:endParaRPr>
            </a:p>
          </p:txBody>
        </p:sp>
      </p:grpSp>
      <p:grpSp>
        <p:nvGrpSpPr>
          <p:cNvPr id="520" name="Graphic 21">
            <a:extLst>
              <a:ext uri="{FF2B5EF4-FFF2-40B4-BE49-F238E27FC236}">
                <a16:creationId xmlns:a16="http://schemas.microsoft.com/office/drawing/2014/main" id="{196D88D1-E1F6-FD40-9F35-7E04E2D2AB3B}"/>
              </a:ext>
            </a:extLst>
          </p:cNvPr>
          <p:cNvGrpSpPr/>
          <p:nvPr/>
        </p:nvGrpSpPr>
        <p:grpSpPr>
          <a:xfrm>
            <a:off x="3940344" y="2163094"/>
            <a:ext cx="1700784" cy="1891582"/>
            <a:chOff x="12175258" y="1619250"/>
            <a:chExt cx="1905000" cy="1905000"/>
          </a:xfrm>
        </p:grpSpPr>
        <p:sp>
          <p:nvSpPr>
            <p:cNvPr id="521" name="Freeform: Shape 990">
              <a:extLst>
                <a:ext uri="{FF2B5EF4-FFF2-40B4-BE49-F238E27FC236}">
                  <a16:creationId xmlns:a16="http://schemas.microsoft.com/office/drawing/2014/main" id="{7E34A48C-0DC5-214F-89A4-884A2C968DDB}"/>
                </a:ext>
              </a:extLst>
            </p:cNvPr>
            <p:cNvSpPr/>
            <p:nvPr/>
          </p:nvSpPr>
          <p:spPr>
            <a:xfrm>
              <a:off x="13650825" y="2210416"/>
              <a:ext cx="167452" cy="167385"/>
            </a:xfrm>
            <a:custGeom>
              <a:avLst/>
              <a:gdLst>
                <a:gd name="connsiteX0" fmla="*/ 90056 w 167452"/>
                <a:gd name="connsiteY0" fmla="*/ 167214 h 167385"/>
                <a:gd name="connsiteX1" fmla="*/ 90056 w 167452"/>
                <a:gd name="connsiteY1" fmla="*/ 167214 h 167385"/>
                <a:gd name="connsiteX2" fmla="*/ 167209 w 167452"/>
                <a:gd name="connsiteY2" fmla="*/ 77399 h 167385"/>
                <a:gd name="connsiteX3" fmla="*/ 77398 w 167452"/>
                <a:gd name="connsiteY3" fmla="*/ 244 h 167385"/>
                <a:gd name="connsiteX4" fmla="*/ 140 w 167452"/>
                <a:gd name="connsiteY4" fmla="*/ 88537 h 167385"/>
                <a:gd name="connsiteX5" fmla="*/ 90056 w 167452"/>
                <a:gd name="connsiteY5" fmla="*/ 167214 h 167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7452" h="167385">
                  <a:moveTo>
                    <a:pt x="90056" y="167214"/>
                  </a:moveTo>
                  <a:lnTo>
                    <a:pt x="90056" y="167214"/>
                  </a:lnTo>
                  <a:cubicBezTo>
                    <a:pt x="136167" y="163718"/>
                    <a:pt x="170705" y="123507"/>
                    <a:pt x="167209" y="77399"/>
                  </a:cubicBezTo>
                  <a:cubicBezTo>
                    <a:pt x="163713" y="31292"/>
                    <a:pt x="123508" y="-3252"/>
                    <a:pt x="77398" y="244"/>
                  </a:cubicBezTo>
                  <a:cubicBezTo>
                    <a:pt x="31878" y="3694"/>
                    <a:pt x="-2479" y="42967"/>
                    <a:pt x="140" y="88537"/>
                  </a:cubicBezTo>
                  <a:cubicBezTo>
                    <a:pt x="3398" y="135017"/>
                    <a:pt x="43555" y="170155"/>
                    <a:pt x="90056" y="167214"/>
                  </a:cubicBezTo>
                  <a:close/>
                </a:path>
              </a:pathLst>
            </a:custGeom>
            <a:noFill/>
            <a:ln w="12700" cap="flat">
              <a:solidFill>
                <a:srgbClr val="EFF5ED"/>
              </a:solidFill>
              <a:prstDash val="solid"/>
              <a:round/>
            </a:ln>
          </p:spPr>
          <p:txBody>
            <a:bodyPr rtlCol="0" anchor="ctr"/>
            <a:lstStyle/>
            <a:p>
              <a:pPr defTabSz="1097280"/>
              <a:endParaRPr lang="en-US" sz="1680">
                <a:solidFill>
                  <a:srgbClr val="FFFFFF"/>
                </a:solidFill>
                <a:latin typeface="Amazon Ember"/>
              </a:endParaRPr>
            </a:p>
          </p:txBody>
        </p:sp>
        <p:sp>
          <p:nvSpPr>
            <p:cNvPr id="522" name="Freeform: Shape 991">
              <a:extLst>
                <a:ext uri="{FF2B5EF4-FFF2-40B4-BE49-F238E27FC236}">
                  <a16:creationId xmlns:a16="http://schemas.microsoft.com/office/drawing/2014/main" id="{13C067EF-978B-0641-8665-37BB4BED60D3}"/>
                </a:ext>
              </a:extLst>
            </p:cNvPr>
            <p:cNvSpPr/>
            <p:nvPr/>
          </p:nvSpPr>
          <p:spPr>
            <a:xfrm>
              <a:off x="13697360" y="2255717"/>
              <a:ext cx="76376" cy="76376"/>
            </a:xfrm>
            <a:custGeom>
              <a:avLst/>
              <a:gdLst>
                <a:gd name="connsiteX0" fmla="*/ 40760 w 76376"/>
                <a:gd name="connsiteY0" fmla="*/ 76288 h 76376"/>
                <a:gd name="connsiteX1" fmla="*/ 40760 w 76376"/>
                <a:gd name="connsiteY1" fmla="*/ 76288 h 76376"/>
                <a:gd name="connsiteX2" fmla="*/ 76288 w 76376"/>
                <a:gd name="connsiteY2" fmla="*/ 35616 h 76376"/>
                <a:gd name="connsiteX3" fmla="*/ 35616 w 76376"/>
                <a:gd name="connsiteY3" fmla="*/ 88 h 76376"/>
                <a:gd name="connsiteX4" fmla="*/ 88 w 76376"/>
                <a:gd name="connsiteY4" fmla="*/ 40760 h 76376"/>
                <a:gd name="connsiteX5" fmla="*/ 40760 w 76376"/>
                <a:gd name="connsiteY5" fmla="*/ 76288 h 76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376" h="76376">
                  <a:moveTo>
                    <a:pt x="40760" y="76288"/>
                  </a:moveTo>
                  <a:lnTo>
                    <a:pt x="40760" y="76288"/>
                  </a:lnTo>
                  <a:cubicBezTo>
                    <a:pt x="61801" y="74868"/>
                    <a:pt x="77707" y="56658"/>
                    <a:pt x="76288" y="35616"/>
                  </a:cubicBezTo>
                  <a:cubicBezTo>
                    <a:pt x="74869" y="14575"/>
                    <a:pt x="56657" y="-1332"/>
                    <a:pt x="35616" y="88"/>
                  </a:cubicBezTo>
                  <a:cubicBezTo>
                    <a:pt x="14576" y="1508"/>
                    <a:pt x="-1331" y="19718"/>
                    <a:pt x="88" y="40760"/>
                  </a:cubicBezTo>
                  <a:cubicBezTo>
                    <a:pt x="1507" y="61802"/>
                    <a:pt x="19719" y="77708"/>
                    <a:pt x="40760" y="76288"/>
                  </a:cubicBezTo>
                  <a:close/>
                </a:path>
              </a:pathLst>
            </a:custGeom>
            <a:noFill/>
            <a:ln w="12700" cap="flat">
              <a:solidFill>
                <a:srgbClr val="EFF5ED"/>
              </a:solidFill>
              <a:prstDash val="solid"/>
              <a:round/>
            </a:ln>
          </p:spPr>
          <p:txBody>
            <a:bodyPr rtlCol="0" anchor="ctr"/>
            <a:lstStyle/>
            <a:p>
              <a:pPr defTabSz="1097280"/>
              <a:endParaRPr lang="en-US" sz="1680">
                <a:solidFill>
                  <a:srgbClr val="FFFFFF"/>
                </a:solidFill>
                <a:latin typeface="Amazon Ember"/>
              </a:endParaRPr>
            </a:p>
          </p:txBody>
        </p:sp>
        <p:sp>
          <p:nvSpPr>
            <p:cNvPr id="523" name="Freeform: Shape 992">
              <a:extLst>
                <a:ext uri="{FF2B5EF4-FFF2-40B4-BE49-F238E27FC236}">
                  <a16:creationId xmlns:a16="http://schemas.microsoft.com/office/drawing/2014/main" id="{21112847-6ACF-0747-B515-E0DCBBA4FD0D}"/>
                </a:ext>
              </a:extLst>
            </p:cNvPr>
            <p:cNvSpPr/>
            <p:nvPr/>
          </p:nvSpPr>
          <p:spPr>
            <a:xfrm>
              <a:off x="13668873" y="2346293"/>
              <a:ext cx="243935" cy="227837"/>
            </a:xfrm>
            <a:custGeom>
              <a:avLst/>
              <a:gdLst>
                <a:gd name="connsiteX0" fmla="*/ 48578 w 243935"/>
                <a:gd name="connsiteY0" fmla="*/ 227838 h 227837"/>
                <a:gd name="connsiteX1" fmla="*/ 0 w 243935"/>
                <a:gd name="connsiteY1" fmla="*/ 66675 h 227837"/>
                <a:gd name="connsiteX2" fmla="*/ 195358 w 243935"/>
                <a:gd name="connsiteY2" fmla="*/ 0 h 227837"/>
                <a:gd name="connsiteX3" fmla="*/ 243935 w 243935"/>
                <a:gd name="connsiteY3" fmla="*/ 159829 h 227837"/>
                <a:gd name="connsiteX4" fmla="*/ 193453 w 243935"/>
                <a:gd name="connsiteY4" fmla="*/ 164401 h 227837"/>
                <a:gd name="connsiteX5" fmla="*/ 162592 w 243935"/>
                <a:gd name="connsiteY5" fmla="*/ 60865 h 227837"/>
                <a:gd name="connsiteX6" fmla="*/ 62294 w 243935"/>
                <a:gd name="connsiteY6" fmla="*/ 97441 h 227837"/>
                <a:gd name="connsiteX7" fmla="*/ 92392 w 243935"/>
                <a:gd name="connsiteY7" fmla="*/ 197167 h 227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3935" h="227837">
                  <a:moveTo>
                    <a:pt x="48578" y="227838"/>
                  </a:moveTo>
                  <a:lnTo>
                    <a:pt x="0" y="66675"/>
                  </a:lnTo>
                  <a:lnTo>
                    <a:pt x="195358" y="0"/>
                  </a:lnTo>
                  <a:lnTo>
                    <a:pt x="243935" y="159829"/>
                  </a:lnTo>
                  <a:lnTo>
                    <a:pt x="193453" y="164401"/>
                  </a:lnTo>
                  <a:lnTo>
                    <a:pt x="162592" y="60865"/>
                  </a:lnTo>
                  <a:lnTo>
                    <a:pt x="62294" y="97441"/>
                  </a:lnTo>
                  <a:lnTo>
                    <a:pt x="92392" y="197167"/>
                  </a:lnTo>
                  <a:close/>
                </a:path>
              </a:pathLst>
            </a:custGeom>
            <a:noFill/>
            <a:ln w="12700" cap="flat">
              <a:solidFill>
                <a:srgbClr val="EFF5ED"/>
              </a:solidFill>
              <a:prstDash val="solid"/>
              <a:round/>
            </a:ln>
          </p:spPr>
          <p:txBody>
            <a:bodyPr rtlCol="0" anchor="ctr"/>
            <a:lstStyle/>
            <a:p>
              <a:pPr defTabSz="1097280"/>
              <a:endParaRPr lang="en-US" sz="1680">
                <a:solidFill>
                  <a:srgbClr val="FFFFFF"/>
                </a:solidFill>
                <a:latin typeface="Amazon Ember"/>
              </a:endParaRPr>
            </a:p>
          </p:txBody>
        </p:sp>
        <p:sp>
          <p:nvSpPr>
            <p:cNvPr id="524" name="Freeform: Shape 993">
              <a:extLst>
                <a:ext uri="{FF2B5EF4-FFF2-40B4-BE49-F238E27FC236}">
                  <a16:creationId xmlns:a16="http://schemas.microsoft.com/office/drawing/2014/main" id="{FACDF6B9-3E3C-224D-A3BE-8E7C007B252D}"/>
                </a:ext>
              </a:extLst>
            </p:cNvPr>
            <p:cNvSpPr/>
            <p:nvPr/>
          </p:nvSpPr>
          <p:spPr>
            <a:xfrm>
              <a:off x="13227294" y="2363152"/>
              <a:ext cx="302133" cy="454152"/>
            </a:xfrm>
            <a:custGeom>
              <a:avLst/>
              <a:gdLst>
                <a:gd name="connsiteX0" fmla="*/ 105347 w 302133"/>
                <a:gd name="connsiteY0" fmla="*/ 0 h 454152"/>
                <a:gd name="connsiteX1" fmla="*/ 302133 w 302133"/>
                <a:gd name="connsiteY1" fmla="*/ 442055 h 454152"/>
                <a:gd name="connsiteX2" fmla="*/ 162497 w 302133"/>
                <a:gd name="connsiteY2" fmla="*/ 411766 h 454152"/>
                <a:gd name="connsiteX3" fmla="*/ 33814 w 302133"/>
                <a:gd name="connsiteY3" fmla="*/ 454152 h 454152"/>
                <a:gd name="connsiteX4" fmla="*/ 33814 w 302133"/>
                <a:gd name="connsiteY4" fmla="*/ 454152 h 454152"/>
                <a:gd name="connsiteX5" fmla="*/ 0 w 302133"/>
                <a:gd name="connsiteY5" fmla="*/ 343186 h 454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2133" h="454152">
                  <a:moveTo>
                    <a:pt x="105347" y="0"/>
                  </a:moveTo>
                  <a:lnTo>
                    <a:pt x="302133" y="442055"/>
                  </a:lnTo>
                  <a:cubicBezTo>
                    <a:pt x="258766" y="420681"/>
                    <a:pt x="210817" y="410280"/>
                    <a:pt x="162497" y="411766"/>
                  </a:cubicBezTo>
                  <a:cubicBezTo>
                    <a:pt x="116700" y="414757"/>
                    <a:pt x="72419" y="429339"/>
                    <a:pt x="33814" y="454152"/>
                  </a:cubicBezTo>
                  <a:lnTo>
                    <a:pt x="33814" y="454152"/>
                  </a:lnTo>
                  <a:cubicBezTo>
                    <a:pt x="22765" y="417671"/>
                    <a:pt x="0" y="343186"/>
                    <a:pt x="0" y="343186"/>
                  </a:cubicBezTo>
                </a:path>
              </a:pathLst>
            </a:custGeom>
            <a:noFill/>
            <a:ln w="12700" cap="flat">
              <a:solidFill>
                <a:srgbClr val="EFF5ED"/>
              </a:solidFill>
              <a:prstDash val="solid"/>
              <a:round/>
            </a:ln>
          </p:spPr>
          <p:txBody>
            <a:bodyPr rtlCol="0" anchor="ctr"/>
            <a:lstStyle/>
            <a:p>
              <a:pPr defTabSz="1097280"/>
              <a:endParaRPr lang="en-US" sz="1680">
                <a:solidFill>
                  <a:srgbClr val="FFFFFF"/>
                </a:solidFill>
                <a:latin typeface="Amazon Ember"/>
              </a:endParaRPr>
            </a:p>
          </p:txBody>
        </p:sp>
        <p:sp>
          <p:nvSpPr>
            <p:cNvPr id="525" name="Freeform: Shape 994">
              <a:extLst>
                <a:ext uri="{FF2B5EF4-FFF2-40B4-BE49-F238E27FC236}">
                  <a16:creationId xmlns:a16="http://schemas.microsoft.com/office/drawing/2014/main" id="{8F001C31-D027-3243-BA71-B5EF30457748}"/>
                </a:ext>
              </a:extLst>
            </p:cNvPr>
            <p:cNvSpPr/>
            <p:nvPr/>
          </p:nvSpPr>
          <p:spPr>
            <a:xfrm>
              <a:off x="13358167" y="2164461"/>
              <a:ext cx="282152" cy="170200"/>
            </a:xfrm>
            <a:custGeom>
              <a:avLst/>
              <a:gdLst>
                <a:gd name="connsiteX0" fmla="*/ 0 w 282152"/>
                <a:gd name="connsiteY0" fmla="*/ 0 h 170200"/>
                <a:gd name="connsiteX1" fmla="*/ 253937 w 282152"/>
                <a:gd name="connsiteY1" fmla="*/ 52102 h 170200"/>
                <a:gd name="connsiteX2" fmla="*/ 281902 w 282152"/>
                <a:gd name="connsiteY2" fmla="*/ 88028 h 170200"/>
                <a:gd name="connsiteX3" fmla="*/ 281845 w 282152"/>
                <a:gd name="connsiteY3" fmla="*/ 88487 h 170200"/>
                <a:gd name="connsiteX4" fmla="*/ 274415 w 282152"/>
                <a:gd name="connsiteY4" fmla="*/ 140589 h 170200"/>
                <a:gd name="connsiteX5" fmla="*/ 238649 w 282152"/>
                <a:gd name="connsiteY5" fmla="*/ 170046 h 170200"/>
                <a:gd name="connsiteX6" fmla="*/ 236315 w 282152"/>
                <a:gd name="connsiteY6" fmla="*/ 169735 h 170200"/>
                <a:gd name="connsiteX7" fmla="*/ 5524 w 282152"/>
                <a:gd name="connsiteY7" fmla="*/ 152781 h 17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2152" h="170200">
                  <a:moveTo>
                    <a:pt x="0" y="0"/>
                  </a:moveTo>
                  <a:lnTo>
                    <a:pt x="253937" y="52102"/>
                  </a:lnTo>
                  <a:cubicBezTo>
                    <a:pt x="271577" y="54299"/>
                    <a:pt x="284102" y="70384"/>
                    <a:pt x="281902" y="88028"/>
                  </a:cubicBezTo>
                  <a:cubicBezTo>
                    <a:pt x="281883" y="88182"/>
                    <a:pt x="281864" y="88335"/>
                    <a:pt x="281845" y="88487"/>
                  </a:cubicBezTo>
                  <a:lnTo>
                    <a:pt x="274415" y="140589"/>
                  </a:lnTo>
                  <a:cubicBezTo>
                    <a:pt x="272672" y="158601"/>
                    <a:pt x="256661" y="171789"/>
                    <a:pt x="238649" y="170046"/>
                  </a:cubicBezTo>
                  <a:cubicBezTo>
                    <a:pt x="237868" y="169970"/>
                    <a:pt x="237087" y="169867"/>
                    <a:pt x="236315" y="169735"/>
                  </a:cubicBezTo>
                  <a:lnTo>
                    <a:pt x="5524" y="152781"/>
                  </a:lnTo>
                </a:path>
              </a:pathLst>
            </a:custGeom>
            <a:noFill/>
            <a:ln w="12700" cap="flat">
              <a:solidFill>
                <a:srgbClr val="EFF5ED"/>
              </a:solidFill>
              <a:prstDash val="solid"/>
              <a:round/>
            </a:ln>
          </p:spPr>
          <p:txBody>
            <a:bodyPr rtlCol="0" anchor="ctr"/>
            <a:lstStyle/>
            <a:p>
              <a:pPr defTabSz="1097280"/>
              <a:endParaRPr lang="en-US" sz="1680">
                <a:solidFill>
                  <a:srgbClr val="FFFFFF"/>
                </a:solidFill>
                <a:latin typeface="Amazon Ember"/>
              </a:endParaRPr>
            </a:p>
          </p:txBody>
        </p:sp>
        <p:sp>
          <p:nvSpPr>
            <p:cNvPr id="526" name="Freeform: Shape 995">
              <a:extLst>
                <a:ext uri="{FF2B5EF4-FFF2-40B4-BE49-F238E27FC236}">
                  <a16:creationId xmlns:a16="http://schemas.microsoft.com/office/drawing/2014/main" id="{B8F5A1BC-26B7-AD41-A9A1-F409E2D03718}"/>
                </a:ext>
              </a:extLst>
            </p:cNvPr>
            <p:cNvSpPr/>
            <p:nvPr/>
          </p:nvSpPr>
          <p:spPr>
            <a:xfrm>
              <a:off x="13043747" y="2071973"/>
              <a:ext cx="340613" cy="340613"/>
            </a:xfrm>
            <a:custGeom>
              <a:avLst/>
              <a:gdLst>
                <a:gd name="connsiteX0" fmla="*/ 340614 w 340613"/>
                <a:gd name="connsiteY0" fmla="*/ 170307 h 340613"/>
                <a:gd name="connsiteX1" fmla="*/ 170307 w 340613"/>
                <a:gd name="connsiteY1" fmla="*/ 340614 h 340613"/>
                <a:gd name="connsiteX2" fmla="*/ 0 w 340613"/>
                <a:gd name="connsiteY2" fmla="*/ 170307 h 340613"/>
                <a:gd name="connsiteX3" fmla="*/ 170307 w 340613"/>
                <a:gd name="connsiteY3" fmla="*/ 0 h 340613"/>
                <a:gd name="connsiteX4" fmla="*/ 340614 w 340613"/>
                <a:gd name="connsiteY4" fmla="*/ 170307 h 3406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613" h="340613">
                  <a:moveTo>
                    <a:pt x="340614" y="170307"/>
                  </a:moveTo>
                  <a:cubicBezTo>
                    <a:pt x="340614" y="264365"/>
                    <a:pt x="264365" y="340614"/>
                    <a:pt x="170307" y="340614"/>
                  </a:cubicBezTo>
                  <a:cubicBezTo>
                    <a:pt x="76249" y="340614"/>
                    <a:pt x="0" y="264365"/>
                    <a:pt x="0" y="170307"/>
                  </a:cubicBezTo>
                  <a:cubicBezTo>
                    <a:pt x="0" y="76249"/>
                    <a:pt x="76249" y="0"/>
                    <a:pt x="170307" y="0"/>
                  </a:cubicBezTo>
                  <a:cubicBezTo>
                    <a:pt x="264365" y="0"/>
                    <a:pt x="340614" y="76249"/>
                    <a:pt x="340614" y="170307"/>
                  </a:cubicBezTo>
                  <a:close/>
                </a:path>
              </a:pathLst>
            </a:custGeom>
            <a:noFill/>
            <a:ln w="12700" cap="flat">
              <a:solidFill>
                <a:srgbClr val="EFF5ED"/>
              </a:solidFill>
              <a:prstDash val="solid"/>
              <a:round/>
            </a:ln>
          </p:spPr>
          <p:txBody>
            <a:bodyPr rtlCol="0" anchor="ctr"/>
            <a:lstStyle/>
            <a:p>
              <a:pPr defTabSz="1097280"/>
              <a:endParaRPr lang="en-US" sz="1680">
                <a:solidFill>
                  <a:srgbClr val="FFFFFF"/>
                </a:solidFill>
                <a:latin typeface="Amazon Ember"/>
              </a:endParaRPr>
            </a:p>
          </p:txBody>
        </p:sp>
        <p:sp>
          <p:nvSpPr>
            <p:cNvPr id="527" name="Freeform: Shape 996">
              <a:extLst>
                <a:ext uri="{FF2B5EF4-FFF2-40B4-BE49-F238E27FC236}">
                  <a16:creationId xmlns:a16="http://schemas.microsoft.com/office/drawing/2014/main" id="{E7F124CC-BFC5-D04D-B10C-6C308A051AAA}"/>
                </a:ext>
              </a:extLst>
            </p:cNvPr>
            <p:cNvSpPr/>
            <p:nvPr/>
          </p:nvSpPr>
          <p:spPr>
            <a:xfrm>
              <a:off x="13107565" y="2135790"/>
              <a:ext cx="212979" cy="212979"/>
            </a:xfrm>
            <a:custGeom>
              <a:avLst/>
              <a:gdLst>
                <a:gd name="connsiteX0" fmla="*/ 212979 w 212979"/>
                <a:gd name="connsiteY0" fmla="*/ 106490 h 212979"/>
                <a:gd name="connsiteX1" fmla="*/ 106489 w 212979"/>
                <a:gd name="connsiteY1" fmla="*/ 212979 h 212979"/>
                <a:gd name="connsiteX2" fmla="*/ 0 w 212979"/>
                <a:gd name="connsiteY2" fmla="*/ 106490 h 212979"/>
                <a:gd name="connsiteX3" fmla="*/ 106489 w 212979"/>
                <a:gd name="connsiteY3" fmla="*/ 0 h 212979"/>
                <a:gd name="connsiteX4" fmla="*/ 212979 w 212979"/>
                <a:gd name="connsiteY4" fmla="*/ 106490 h 212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2979" h="212979">
                  <a:moveTo>
                    <a:pt x="212979" y="106490"/>
                  </a:moveTo>
                  <a:cubicBezTo>
                    <a:pt x="212979" y="165302"/>
                    <a:pt x="165302" y="212979"/>
                    <a:pt x="106489" y="212979"/>
                  </a:cubicBezTo>
                  <a:cubicBezTo>
                    <a:pt x="47677" y="212979"/>
                    <a:pt x="0" y="165302"/>
                    <a:pt x="0" y="106490"/>
                  </a:cubicBezTo>
                  <a:cubicBezTo>
                    <a:pt x="0" y="47677"/>
                    <a:pt x="47677" y="0"/>
                    <a:pt x="106489" y="0"/>
                  </a:cubicBezTo>
                  <a:cubicBezTo>
                    <a:pt x="165302" y="0"/>
                    <a:pt x="212979" y="47677"/>
                    <a:pt x="212979" y="106490"/>
                  </a:cubicBezTo>
                  <a:close/>
                </a:path>
              </a:pathLst>
            </a:custGeom>
            <a:noFill/>
            <a:ln w="12700" cap="flat">
              <a:solidFill>
                <a:srgbClr val="EFF5ED"/>
              </a:solidFill>
              <a:prstDash val="solid"/>
              <a:round/>
            </a:ln>
          </p:spPr>
          <p:txBody>
            <a:bodyPr rtlCol="0" anchor="ctr"/>
            <a:lstStyle/>
            <a:p>
              <a:pPr defTabSz="1097280"/>
              <a:endParaRPr lang="en-US" sz="1680">
                <a:solidFill>
                  <a:srgbClr val="FFFFFF"/>
                </a:solidFill>
                <a:latin typeface="Amazon Ember"/>
              </a:endParaRPr>
            </a:p>
          </p:txBody>
        </p:sp>
        <p:sp>
          <p:nvSpPr>
            <p:cNvPr id="528" name="Freeform: Shape 997">
              <a:extLst>
                <a:ext uri="{FF2B5EF4-FFF2-40B4-BE49-F238E27FC236}">
                  <a16:creationId xmlns:a16="http://schemas.microsoft.com/office/drawing/2014/main" id="{E57750F9-158F-AF40-A698-234FF8760319}"/>
                </a:ext>
              </a:extLst>
            </p:cNvPr>
            <p:cNvSpPr/>
            <p:nvPr/>
          </p:nvSpPr>
          <p:spPr>
            <a:xfrm>
              <a:off x="12342707" y="2787777"/>
              <a:ext cx="296322" cy="61340"/>
            </a:xfrm>
            <a:custGeom>
              <a:avLst/>
              <a:gdLst>
                <a:gd name="connsiteX0" fmla="*/ 296323 w 296322"/>
                <a:gd name="connsiteY0" fmla="*/ 61341 h 61340"/>
                <a:gd name="connsiteX1" fmla="*/ 137922 w 296322"/>
                <a:gd name="connsiteY1" fmla="*/ 61341 h 61340"/>
                <a:gd name="connsiteX2" fmla="*/ 137922 w 296322"/>
                <a:gd name="connsiteY2" fmla="*/ 0 h 61340"/>
                <a:gd name="connsiteX3" fmla="*/ 0 w 296322"/>
                <a:gd name="connsiteY3" fmla="*/ 0 h 61340"/>
              </a:gdLst>
              <a:ahLst/>
              <a:cxnLst>
                <a:cxn ang="0">
                  <a:pos x="connsiteX0" y="connsiteY0"/>
                </a:cxn>
                <a:cxn ang="0">
                  <a:pos x="connsiteX1" y="connsiteY1"/>
                </a:cxn>
                <a:cxn ang="0">
                  <a:pos x="connsiteX2" y="connsiteY2"/>
                </a:cxn>
                <a:cxn ang="0">
                  <a:pos x="connsiteX3" y="connsiteY3"/>
                </a:cxn>
              </a:cxnLst>
              <a:rect l="l" t="t" r="r" b="b"/>
              <a:pathLst>
                <a:path w="296322" h="61340">
                  <a:moveTo>
                    <a:pt x="296323" y="61341"/>
                  </a:moveTo>
                  <a:lnTo>
                    <a:pt x="137922" y="61341"/>
                  </a:lnTo>
                  <a:lnTo>
                    <a:pt x="137922" y="0"/>
                  </a:lnTo>
                  <a:lnTo>
                    <a:pt x="0" y="0"/>
                  </a:lnTo>
                </a:path>
              </a:pathLst>
            </a:custGeom>
            <a:noFill/>
            <a:ln w="12700" cap="flat">
              <a:solidFill>
                <a:srgbClr val="EFF5ED"/>
              </a:solidFill>
              <a:prstDash val="solid"/>
              <a:round/>
            </a:ln>
          </p:spPr>
          <p:txBody>
            <a:bodyPr rtlCol="0" anchor="ctr"/>
            <a:lstStyle/>
            <a:p>
              <a:pPr defTabSz="1097280"/>
              <a:endParaRPr lang="en-US" sz="1680">
                <a:solidFill>
                  <a:srgbClr val="FFFFFF"/>
                </a:solidFill>
                <a:latin typeface="Amazon Ember"/>
              </a:endParaRPr>
            </a:p>
          </p:txBody>
        </p:sp>
        <p:sp>
          <p:nvSpPr>
            <p:cNvPr id="529" name="Freeform: Shape 998">
              <a:extLst>
                <a:ext uri="{FF2B5EF4-FFF2-40B4-BE49-F238E27FC236}">
                  <a16:creationId xmlns:a16="http://schemas.microsoft.com/office/drawing/2014/main" id="{788BAFD7-A6EA-BB49-B572-C8F48D0A0E04}"/>
                </a:ext>
              </a:extLst>
            </p:cNvPr>
            <p:cNvSpPr/>
            <p:nvPr/>
          </p:nvSpPr>
          <p:spPr>
            <a:xfrm>
              <a:off x="12511966" y="2328100"/>
              <a:ext cx="275177" cy="61245"/>
            </a:xfrm>
            <a:custGeom>
              <a:avLst/>
              <a:gdLst>
                <a:gd name="connsiteX0" fmla="*/ 0 w 275177"/>
                <a:gd name="connsiteY0" fmla="*/ 61246 h 61245"/>
                <a:gd name="connsiteX1" fmla="*/ 75914 w 275177"/>
                <a:gd name="connsiteY1" fmla="*/ 61246 h 61245"/>
                <a:gd name="connsiteX2" fmla="*/ 137255 w 275177"/>
                <a:gd name="connsiteY2" fmla="*/ 0 h 61245"/>
                <a:gd name="connsiteX3" fmla="*/ 275177 w 275177"/>
                <a:gd name="connsiteY3" fmla="*/ 0 h 61245"/>
              </a:gdLst>
              <a:ahLst/>
              <a:cxnLst>
                <a:cxn ang="0">
                  <a:pos x="connsiteX0" y="connsiteY0"/>
                </a:cxn>
                <a:cxn ang="0">
                  <a:pos x="connsiteX1" y="connsiteY1"/>
                </a:cxn>
                <a:cxn ang="0">
                  <a:pos x="connsiteX2" y="connsiteY2"/>
                </a:cxn>
                <a:cxn ang="0">
                  <a:pos x="connsiteX3" y="connsiteY3"/>
                </a:cxn>
              </a:cxnLst>
              <a:rect l="l" t="t" r="r" b="b"/>
              <a:pathLst>
                <a:path w="275177" h="61245">
                  <a:moveTo>
                    <a:pt x="0" y="61246"/>
                  </a:moveTo>
                  <a:lnTo>
                    <a:pt x="75914" y="61246"/>
                  </a:lnTo>
                  <a:lnTo>
                    <a:pt x="137255" y="0"/>
                  </a:lnTo>
                  <a:lnTo>
                    <a:pt x="275177" y="0"/>
                  </a:lnTo>
                </a:path>
              </a:pathLst>
            </a:custGeom>
            <a:noFill/>
            <a:ln w="12700" cap="flat">
              <a:solidFill>
                <a:srgbClr val="EFF5ED"/>
              </a:solidFill>
              <a:prstDash val="solid"/>
              <a:round/>
            </a:ln>
          </p:spPr>
          <p:txBody>
            <a:bodyPr rtlCol="0" anchor="ctr"/>
            <a:lstStyle/>
            <a:p>
              <a:pPr defTabSz="1097280"/>
              <a:endParaRPr lang="en-US" sz="1680">
                <a:solidFill>
                  <a:srgbClr val="FFFFFF"/>
                </a:solidFill>
                <a:latin typeface="Amazon Ember"/>
              </a:endParaRPr>
            </a:p>
          </p:txBody>
        </p:sp>
        <p:sp>
          <p:nvSpPr>
            <p:cNvPr id="530" name="Freeform: Shape 999">
              <a:extLst>
                <a:ext uri="{FF2B5EF4-FFF2-40B4-BE49-F238E27FC236}">
                  <a16:creationId xmlns:a16="http://schemas.microsoft.com/office/drawing/2014/main" id="{E5F9C548-957A-FE42-ACEC-1962FB864A66}"/>
                </a:ext>
              </a:extLst>
            </p:cNvPr>
            <p:cNvSpPr/>
            <p:nvPr/>
          </p:nvSpPr>
          <p:spPr>
            <a:xfrm>
              <a:off x="12771808" y="2420016"/>
              <a:ext cx="245173" cy="91916"/>
            </a:xfrm>
            <a:custGeom>
              <a:avLst/>
              <a:gdLst>
                <a:gd name="connsiteX0" fmla="*/ 0 w 245173"/>
                <a:gd name="connsiteY0" fmla="*/ 0 h 91916"/>
                <a:gd name="connsiteX1" fmla="*/ 153257 w 245173"/>
                <a:gd name="connsiteY1" fmla="*/ 0 h 91916"/>
                <a:gd name="connsiteX2" fmla="*/ 245174 w 245173"/>
                <a:gd name="connsiteY2" fmla="*/ 91916 h 91916"/>
                <a:gd name="connsiteX3" fmla="*/ 245174 w 245173"/>
                <a:gd name="connsiteY3" fmla="*/ 91916 h 91916"/>
              </a:gdLst>
              <a:ahLst/>
              <a:cxnLst>
                <a:cxn ang="0">
                  <a:pos x="connsiteX0" y="connsiteY0"/>
                </a:cxn>
                <a:cxn ang="0">
                  <a:pos x="connsiteX1" y="connsiteY1"/>
                </a:cxn>
                <a:cxn ang="0">
                  <a:pos x="connsiteX2" y="connsiteY2"/>
                </a:cxn>
                <a:cxn ang="0">
                  <a:pos x="connsiteX3" y="connsiteY3"/>
                </a:cxn>
              </a:cxnLst>
              <a:rect l="l" t="t" r="r" b="b"/>
              <a:pathLst>
                <a:path w="245173" h="91916">
                  <a:moveTo>
                    <a:pt x="0" y="0"/>
                  </a:moveTo>
                  <a:lnTo>
                    <a:pt x="153257" y="0"/>
                  </a:lnTo>
                  <a:lnTo>
                    <a:pt x="245174" y="91916"/>
                  </a:lnTo>
                  <a:lnTo>
                    <a:pt x="245174" y="91916"/>
                  </a:lnTo>
                </a:path>
              </a:pathLst>
            </a:custGeom>
            <a:noFill/>
            <a:ln w="12700" cap="flat">
              <a:solidFill>
                <a:srgbClr val="EFF5ED"/>
              </a:solidFill>
              <a:prstDash val="solid"/>
              <a:round/>
            </a:ln>
          </p:spPr>
          <p:txBody>
            <a:bodyPr rtlCol="0" anchor="ctr"/>
            <a:lstStyle/>
            <a:p>
              <a:pPr defTabSz="1097280"/>
              <a:endParaRPr lang="en-US" sz="1680">
                <a:solidFill>
                  <a:srgbClr val="FFFFFF"/>
                </a:solidFill>
                <a:latin typeface="Amazon Ember"/>
              </a:endParaRPr>
            </a:p>
          </p:txBody>
        </p:sp>
        <p:sp>
          <p:nvSpPr>
            <p:cNvPr id="531" name="Freeform: Shape 1000">
              <a:extLst>
                <a:ext uri="{FF2B5EF4-FFF2-40B4-BE49-F238E27FC236}">
                  <a16:creationId xmlns:a16="http://schemas.microsoft.com/office/drawing/2014/main" id="{5C02F37D-A21C-794D-9A7C-DE98F4F1F7B8}"/>
                </a:ext>
              </a:extLst>
            </p:cNvPr>
            <p:cNvSpPr/>
            <p:nvPr/>
          </p:nvSpPr>
          <p:spPr>
            <a:xfrm>
              <a:off x="12802479" y="2573274"/>
              <a:ext cx="214503" cy="9525"/>
            </a:xfrm>
            <a:custGeom>
              <a:avLst/>
              <a:gdLst>
                <a:gd name="connsiteX0" fmla="*/ 214503 w 214503"/>
                <a:gd name="connsiteY0" fmla="*/ 0 h 9525"/>
                <a:gd name="connsiteX1" fmla="*/ 0 w 214503"/>
                <a:gd name="connsiteY1" fmla="*/ 0 h 9525"/>
              </a:gdLst>
              <a:ahLst/>
              <a:cxnLst>
                <a:cxn ang="0">
                  <a:pos x="connsiteX0" y="connsiteY0"/>
                </a:cxn>
                <a:cxn ang="0">
                  <a:pos x="connsiteX1" y="connsiteY1"/>
                </a:cxn>
              </a:cxnLst>
              <a:rect l="l" t="t" r="r" b="b"/>
              <a:pathLst>
                <a:path w="214503" h="9525">
                  <a:moveTo>
                    <a:pt x="214503" y="0"/>
                  </a:moveTo>
                  <a:lnTo>
                    <a:pt x="0" y="0"/>
                  </a:lnTo>
                </a:path>
              </a:pathLst>
            </a:custGeom>
            <a:ln w="12700" cap="flat">
              <a:solidFill>
                <a:srgbClr val="EFF5ED"/>
              </a:solidFill>
              <a:prstDash val="solid"/>
              <a:round/>
            </a:ln>
          </p:spPr>
          <p:txBody>
            <a:bodyPr rtlCol="0" anchor="ctr"/>
            <a:lstStyle/>
            <a:p>
              <a:pPr defTabSz="1097280"/>
              <a:endParaRPr lang="en-US" sz="1680">
                <a:solidFill>
                  <a:srgbClr val="FFFFFF"/>
                </a:solidFill>
                <a:latin typeface="Amazon Ember"/>
              </a:endParaRPr>
            </a:p>
          </p:txBody>
        </p:sp>
        <p:sp>
          <p:nvSpPr>
            <p:cNvPr id="532" name="Freeform: Shape 1001">
              <a:extLst>
                <a:ext uri="{FF2B5EF4-FFF2-40B4-BE49-F238E27FC236}">
                  <a16:creationId xmlns:a16="http://schemas.microsoft.com/office/drawing/2014/main" id="{157CD49F-ACD9-1341-9086-E0A40EB5CBA1}"/>
                </a:ext>
              </a:extLst>
            </p:cNvPr>
            <p:cNvSpPr/>
            <p:nvPr/>
          </p:nvSpPr>
          <p:spPr>
            <a:xfrm>
              <a:off x="12679892" y="2634519"/>
              <a:ext cx="277748" cy="61341"/>
            </a:xfrm>
            <a:custGeom>
              <a:avLst/>
              <a:gdLst>
                <a:gd name="connsiteX0" fmla="*/ 0 w 277748"/>
                <a:gd name="connsiteY0" fmla="*/ 61341 h 61341"/>
                <a:gd name="connsiteX1" fmla="*/ 153162 w 277748"/>
                <a:gd name="connsiteY1" fmla="*/ 61341 h 61341"/>
                <a:gd name="connsiteX2" fmla="*/ 214503 w 277748"/>
                <a:gd name="connsiteY2" fmla="*/ 0 h 61341"/>
                <a:gd name="connsiteX3" fmla="*/ 277749 w 277748"/>
                <a:gd name="connsiteY3" fmla="*/ 0 h 61341"/>
              </a:gdLst>
              <a:ahLst/>
              <a:cxnLst>
                <a:cxn ang="0">
                  <a:pos x="connsiteX0" y="connsiteY0"/>
                </a:cxn>
                <a:cxn ang="0">
                  <a:pos x="connsiteX1" y="connsiteY1"/>
                </a:cxn>
                <a:cxn ang="0">
                  <a:pos x="connsiteX2" y="connsiteY2"/>
                </a:cxn>
                <a:cxn ang="0">
                  <a:pos x="connsiteX3" y="connsiteY3"/>
                </a:cxn>
              </a:cxnLst>
              <a:rect l="l" t="t" r="r" b="b"/>
              <a:pathLst>
                <a:path w="277748" h="61341">
                  <a:moveTo>
                    <a:pt x="0" y="61341"/>
                  </a:moveTo>
                  <a:lnTo>
                    <a:pt x="153162" y="61341"/>
                  </a:lnTo>
                  <a:lnTo>
                    <a:pt x="214503" y="0"/>
                  </a:lnTo>
                  <a:lnTo>
                    <a:pt x="277749" y="0"/>
                  </a:lnTo>
                </a:path>
              </a:pathLst>
            </a:custGeom>
            <a:noFill/>
            <a:ln w="12700" cap="flat">
              <a:solidFill>
                <a:srgbClr val="EFF5ED"/>
              </a:solidFill>
              <a:prstDash val="solid"/>
              <a:round/>
            </a:ln>
          </p:spPr>
          <p:txBody>
            <a:bodyPr rtlCol="0" anchor="ctr"/>
            <a:lstStyle/>
            <a:p>
              <a:pPr defTabSz="1097280"/>
              <a:endParaRPr lang="en-US" sz="1680">
                <a:solidFill>
                  <a:srgbClr val="FFFFFF"/>
                </a:solidFill>
                <a:latin typeface="Amazon Ember"/>
              </a:endParaRPr>
            </a:p>
          </p:txBody>
        </p:sp>
        <p:sp>
          <p:nvSpPr>
            <p:cNvPr id="533" name="Freeform: Shape 1002">
              <a:extLst>
                <a:ext uri="{FF2B5EF4-FFF2-40B4-BE49-F238E27FC236}">
                  <a16:creationId xmlns:a16="http://schemas.microsoft.com/office/drawing/2014/main" id="{8E802B97-7471-C342-AAB6-3181DE72B382}"/>
                </a:ext>
              </a:extLst>
            </p:cNvPr>
            <p:cNvSpPr/>
            <p:nvPr/>
          </p:nvSpPr>
          <p:spPr>
            <a:xfrm>
              <a:off x="12649222" y="2511933"/>
              <a:ext cx="306419" cy="9525"/>
            </a:xfrm>
            <a:custGeom>
              <a:avLst/>
              <a:gdLst>
                <a:gd name="connsiteX0" fmla="*/ 306419 w 306419"/>
                <a:gd name="connsiteY0" fmla="*/ 0 h 9525"/>
                <a:gd name="connsiteX1" fmla="*/ 0 w 306419"/>
                <a:gd name="connsiteY1" fmla="*/ 0 h 9525"/>
              </a:gdLst>
              <a:ahLst/>
              <a:cxnLst>
                <a:cxn ang="0">
                  <a:pos x="connsiteX0" y="connsiteY0"/>
                </a:cxn>
                <a:cxn ang="0">
                  <a:pos x="connsiteX1" y="connsiteY1"/>
                </a:cxn>
              </a:cxnLst>
              <a:rect l="l" t="t" r="r" b="b"/>
              <a:pathLst>
                <a:path w="306419" h="9525">
                  <a:moveTo>
                    <a:pt x="306419" y="0"/>
                  </a:moveTo>
                  <a:lnTo>
                    <a:pt x="0" y="0"/>
                  </a:lnTo>
                </a:path>
              </a:pathLst>
            </a:custGeom>
            <a:ln w="12700" cap="flat">
              <a:solidFill>
                <a:srgbClr val="EFF5ED"/>
              </a:solidFill>
              <a:prstDash val="solid"/>
              <a:round/>
            </a:ln>
          </p:spPr>
          <p:txBody>
            <a:bodyPr rtlCol="0" anchor="ctr"/>
            <a:lstStyle/>
            <a:p>
              <a:pPr defTabSz="1097280"/>
              <a:endParaRPr lang="en-US" sz="1680">
                <a:solidFill>
                  <a:srgbClr val="FFFFFF"/>
                </a:solidFill>
                <a:latin typeface="Amazon Ember"/>
              </a:endParaRPr>
            </a:p>
          </p:txBody>
        </p:sp>
        <p:sp>
          <p:nvSpPr>
            <p:cNvPr id="534" name="Freeform: Shape 1003">
              <a:extLst>
                <a:ext uri="{FF2B5EF4-FFF2-40B4-BE49-F238E27FC236}">
                  <a16:creationId xmlns:a16="http://schemas.microsoft.com/office/drawing/2014/main" id="{87826C74-6A58-5542-A6BE-D426F5FE33A8}"/>
                </a:ext>
              </a:extLst>
            </p:cNvPr>
            <p:cNvSpPr/>
            <p:nvPr/>
          </p:nvSpPr>
          <p:spPr>
            <a:xfrm>
              <a:off x="12618551" y="2634519"/>
              <a:ext cx="183927" cy="9525"/>
            </a:xfrm>
            <a:custGeom>
              <a:avLst/>
              <a:gdLst>
                <a:gd name="connsiteX0" fmla="*/ 183928 w 183927"/>
                <a:gd name="connsiteY0" fmla="*/ 0 h 9525"/>
                <a:gd name="connsiteX1" fmla="*/ 0 w 183927"/>
                <a:gd name="connsiteY1" fmla="*/ 0 h 9525"/>
              </a:gdLst>
              <a:ahLst/>
              <a:cxnLst>
                <a:cxn ang="0">
                  <a:pos x="connsiteX0" y="connsiteY0"/>
                </a:cxn>
                <a:cxn ang="0">
                  <a:pos x="connsiteX1" y="connsiteY1"/>
                </a:cxn>
              </a:cxnLst>
              <a:rect l="l" t="t" r="r" b="b"/>
              <a:pathLst>
                <a:path w="183927" h="9525">
                  <a:moveTo>
                    <a:pt x="183928" y="0"/>
                  </a:moveTo>
                  <a:lnTo>
                    <a:pt x="0" y="0"/>
                  </a:lnTo>
                </a:path>
              </a:pathLst>
            </a:custGeom>
            <a:ln w="12700" cap="flat">
              <a:solidFill>
                <a:srgbClr val="EFF5ED"/>
              </a:solidFill>
              <a:prstDash val="solid"/>
              <a:round/>
            </a:ln>
          </p:spPr>
          <p:txBody>
            <a:bodyPr rtlCol="0" anchor="ctr"/>
            <a:lstStyle/>
            <a:p>
              <a:pPr defTabSz="1097280"/>
              <a:endParaRPr lang="en-US" sz="1680">
                <a:solidFill>
                  <a:srgbClr val="FFFFFF"/>
                </a:solidFill>
                <a:latin typeface="Amazon Ember"/>
              </a:endParaRPr>
            </a:p>
          </p:txBody>
        </p:sp>
        <p:sp>
          <p:nvSpPr>
            <p:cNvPr id="535" name="Freeform: Shape 1004">
              <a:extLst>
                <a:ext uri="{FF2B5EF4-FFF2-40B4-BE49-F238E27FC236}">
                  <a16:creationId xmlns:a16="http://schemas.microsoft.com/office/drawing/2014/main" id="{86FBA15A-F779-5245-A827-58B59A27253B}"/>
                </a:ext>
              </a:extLst>
            </p:cNvPr>
            <p:cNvSpPr/>
            <p:nvPr/>
          </p:nvSpPr>
          <p:spPr>
            <a:xfrm>
              <a:off x="12710467" y="2573274"/>
              <a:ext cx="61341" cy="9525"/>
            </a:xfrm>
            <a:custGeom>
              <a:avLst/>
              <a:gdLst>
                <a:gd name="connsiteX0" fmla="*/ 61341 w 61341"/>
                <a:gd name="connsiteY0" fmla="*/ 0 h 9525"/>
                <a:gd name="connsiteX1" fmla="*/ 0 w 61341"/>
                <a:gd name="connsiteY1" fmla="*/ 0 h 9525"/>
              </a:gdLst>
              <a:ahLst/>
              <a:cxnLst>
                <a:cxn ang="0">
                  <a:pos x="connsiteX0" y="connsiteY0"/>
                </a:cxn>
                <a:cxn ang="0">
                  <a:pos x="connsiteX1" y="connsiteY1"/>
                </a:cxn>
              </a:cxnLst>
              <a:rect l="l" t="t" r="r" b="b"/>
              <a:pathLst>
                <a:path w="61341" h="9525">
                  <a:moveTo>
                    <a:pt x="61341" y="0"/>
                  </a:moveTo>
                  <a:lnTo>
                    <a:pt x="0" y="0"/>
                  </a:lnTo>
                </a:path>
              </a:pathLst>
            </a:custGeom>
            <a:ln w="12700" cap="flat">
              <a:solidFill>
                <a:srgbClr val="EFF5ED"/>
              </a:solidFill>
              <a:prstDash val="solid"/>
              <a:round/>
            </a:ln>
          </p:spPr>
          <p:txBody>
            <a:bodyPr rtlCol="0" anchor="ctr"/>
            <a:lstStyle/>
            <a:p>
              <a:pPr defTabSz="1097280"/>
              <a:endParaRPr lang="en-US" sz="1680">
                <a:solidFill>
                  <a:srgbClr val="FFFFFF"/>
                </a:solidFill>
                <a:latin typeface="Amazon Ember"/>
              </a:endParaRPr>
            </a:p>
          </p:txBody>
        </p:sp>
        <p:sp>
          <p:nvSpPr>
            <p:cNvPr id="536" name="Freeform: Shape 1005">
              <a:extLst>
                <a:ext uri="{FF2B5EF4-FFF2-40B4-BE49-F238E27FC236}">
                  <a16:creationId xmlns:a16="http://schemas.microsoft.com/office/drawing/2014/main" id="{E35758A9-7EF2-7041-A349-7BF9FF227154}"/>
                </a:ext>
              </a:extLst>
            </p:cNvPr>
            <p:cNvSpPr/>
            <p:nvPr/>
          </p:nvSpPr>
          <p:spPr>
            <a:xfrm>
              <a:off x="12710467" y="2420016"/>
              <a:ext cx="30670" cy="9525"/>
            </a:xfrm>
            <a:custGeom>
              <a:avLst/>
              <a:gdLst>
                <a:gd name="connsiteX0" fmla="*/ 30670 w 30670"/>
                <a:gd name="connsiteY0" fmla="*/ 0 h 9525"/>
                <a:gd name="connsiteX1" fmla="*/ 0 w 30670"/>
                <a:gd name="connsiteY1" fmla="*/ 0 h 9525"/>
              </a:gdLst>
              <a:ahLst/>
              <a:cxnLst>
                <a:cxn ang="0">
                  <a:pos x="connsiteX0" y="connsiteY0"/>
                </a:cxn>
                <a:cxn ang="0">
                  <a:pos x="connsiteX1" y="connsiteY1"/>
                </a:cxn>
              </a:cxnLst>
              <a:rect l="l" t="t" r="r" b="b"/>
              <a:pathLst>
                <a:path w="30670" h="9525">
                  <a:moveTo>
                    <a:pt x="30670" y="0"/>
                  </a:moveTo>
                  <a:lnTo>
                    <a:pt x="0" y="0"/>
                  </a:lnTo>
                </a:path>
              </a:pathLst>
            </a:custGeom>
            <a:ln w="12700" cap="flat">
              <a:solidFill>
                <a:srgbClr val="EFF5ED"/>
              </a:solidFill>
              <a:prstDash val="solid"/>
              <a:round/>
            </a:ln>
          </p:spPr>
          <p:txBody>
            <a:bodyPr rtlCol="0" anchor="ctr"/>
            <a:lstStyle/>
            <a:p>
              <a:pPr defTabSz="1097280"/>
              <a:endParaRPr lang="en-US" sz="1680">
                <a:solidFill>
                  <a:srgbClr val="FFFFFF"/>
                </a:solidFill>
                <a:latin typeface="Amazon Ember"/>
              </a:endParaRPr>
            </a:p>
          </p:txBody>
        </p:sp>
        <p:sp>
          <p:nvSpPr>
            <p:cNvPr id="537" name="Freeform: Shape 1006">
              <a:extLst>
                <a:ext uri="{FF2B5EF4-FFF2-40B4-BE49-F238E27FC236}">
                  <a16:creationId xmlns:a16="http://schemas.microsoft.com/office/drawing/2014/main" id="{0B63CB30-FA98-6F4C-993B-B927B5B10F46}"/>
                </a:ext>
              </a:extLst>
            </p:cNvPr>
            <p:cNvSpPr/>
            <p:nvPr/>
          </p:nvSpPr>
          <p:spPr>
            <a:xfrm>
              <a:off x="12649222" y="2420016"/>
              <a:ext cx="30670" cy="9525"/>
            </a:xfrm>
            <a:custGeom>
              <a:avLst/>
              <a:gdLst>
                <a:gd name="connsiteX0" fmla="*/ 30670 w 30670"/>
                <a:gd name="connsiteY0" fmla="*/ 0 h 9525"/>
                <a:gd name="connsiteX1" fmla="*/ 0 w 30670"/>
                <a:gd name="connsiteY1" fmla="*/ 0 h 9525"/>
              </a:gdLst>
              <a:ahLst/>
              <a:cxnLst>
                <a:cxn ang="0">
                  <a:pos x="connsiteX0" y="connsiteY0"/>
                </a:cxn>
                <a:cxn ang="0">
                  <a:pos x="connsiteX1" y="connsiteY1"/>
                </a:cxn>
              </a:cxnLst>
              <a:rect l="l" t="t" r="r" b="b"/>
              <a:pathLst>
                <a:path w="30670" h="9525">
                  <a:moveTo>
                    <a:pt x="30670" y="0"/>
                  </a:moveTo>
                  <a:lnTo>
                    <a:pt x="0" y="0"/>
                  </a:lnTo>
                </a:path>
              </a:pathLst>
            </a:custGeom>
            <a:ln w="12700" cap="flat">
              <a:solidFill>
                <a:srgbClr val="EFF5ED"/>
              </a:solidFill>
              <a:prstDash val="solid"/>
              <a:round/>
            </a:ln>
          </p:spPr>
          <p:txBody>
            <a:bodyPr rtlCol="0" anchor="ctr"/>
            <a:lstStyle/>
            <a:p>
              <a:pPr defTabSz="1097280"/>
              <a:endParaRPr lang="en-US" sz="1680">
                <a:solidFill>
                  <a:srgbClr val="FFFFFF"/>
                </a:solidFill>
                <a:latin typeface="Amazon Ember"/>
              </a:endParaRPr>
            </a:p>
          </p:txBody>
        </p:sp>
        <p:sp>
          <p:nvSpPr>
            <p:cNvPr id="538" name="Freeform: Shape 1007">
              <a:extLst>
                <a:ext uri="{FF2B5EF4-FFF2-40B4-BE49-F238E27FC236}">
                  <a16:creationId xmlns:a16="http://schemas.microsoft.com/office/drawing/2014/main" id="{A563DA80-0687-3A4C-A435-11E56B491668}"/>
                </a:ext>
              </a:extLst>
            </p:cNvPr>
            <p:cNvSpPr/>
            <p:nvPr/>
          </p:nvSpPr>
          <p:spPr>
            <a:xfrm>
              <a:off x="12787144" y="2772441"/>
              <a:ext cx="9525" cy="42291"/>
            </a:xfrm>
            <a:custGeom>
              <a:avLst/>
              <a:gdLst>
                <a:gd name="connsiteX0" fmla="*/ 0 w 9525"/>
                <a:gd name="connsiteY0" fmla="*/ 42291 h 42291"/>
                <a:gd name="connsiteX1" fmla="*/ 0 w 9525"/>
                <a:gd name="connsiteY1" fmla="*/ 0 h 42291"/>
              </a:gdLst>
              <a:ahLst/>
              <a:cxnLst>
                <a:cxn ang="0">
                  <a:pos x="connsiteX0" y="connsiteY0"/>
                </a:cxn>
                <a:cxn ang="0">
                  <a:pos x="connsiteX1" y="connsiteY1"/>
                </a:cxn>
              </a:cxnLst>
              <a:rect l="l" t="t" r="r" b="b"/>
              <a:pathLst>
                <a:path w="9525" h="42291">
                  <a:moveTo>
                    <a:pt x="0" y="42291"/>
                  </a:moveTo>
                  <a:lnTo>
                    <a:pt x="0" y="0"/>
                  </a:lnTo>
                </a:path>
              </a:pathLst>
            </a:custGeom>
            <a:ln w="12700" cap="flat">
              <a:solidFill>
                <a:srgbClr val="EFF5ED"/>
              </a:solidFill>
              <a:prstDash val="solid"/>
              <a:round/>
            </a:ln>
          </p:spPr>
          <p:txBody>
            <a:bodyPr rtlCol="0" anchor="ctr"/>
            <a:lstStyle/>
            <a:p>
              <a:pPr defTabSz="1097280"/>
              <a:endParaRPr lang="en-US" sz="1680">
                <a:solidFill>
                  <a:srgbClr val="FFFFFF"/>
                </a:solidFill>
                <a:latin typeface="Amazon Ember"/>
              </a:endParaRPr>
            </a:p>
          </p:txBody>
        </p:sp>
        <p:sp>
          <p:nvSpPr>
            <p:cNvPr id="539" name="Freeform: Shape 1008">
              <a:extLst>
                <a:ext uri="{FF2B5EF4-FFF2-40B4-BE49-F238E27FC236}">
                  <a16:creationId xmlns:a16="http://schemas.microsoft.com/office/drawing/2014/main" id="{756E2F06-B55A-A645-A84B-AEC5FEF3FB80}"/>
                </a:ext>
              </a:extLst>
            </p:cNvPr>
            <p:cNvSpPr/>
            <p:nvPr/>
          </p:nvSpPr>
          <p:spPr>
            <a:xfrm>
              <a:off x="12725803" y="2772441"/>
              <a:ext cx="9525" cy="45243"/>
            </a:xfrm>
            <a:custGeom>
              <a:avLst/>
              <a:gdLst>
                <a:gd name="connsiteX0" fmla="*/ 0 w 9525"/>
                <a:gd name="connsiteY0" fmla="*/ 45244 h 45243"/>
                <a:gd name="connsiteX1" fmla="*/ 0 w 9525"/>
                <a:gd name="connsiteY1" fmla="*/ 0 h 45243"/>
              </a:gdLst>
              <a:ahLst/>
              <a:cxnLst>
                <a:cxn ang="0">
                  <a:pos x="connsiteX0" y="connsiteY0"/>
                </a:cxn>
                <a:cxn ang="0">
                  <a:pos x="connsiteX1" y="connsiteY1"/>
                </a:cxn>
              </a:cxnLst>
              <a:rect l="l" t="t" r="r" b="b"/>
              <a:pathLst>
                <a:path w="9525" h="45243">
                  <a:moveTo>
                    <a:pt x="0" y="45244"/>
                  </a:moveTo>
                  <a:lnTo>
                    <a:pt x="0" y="0"/>
                  </a:lnTo>
                </a:path>
              </a:pathLst>
            </a:custGeom>
            <a:ln w="12700" cap="flat">
              <a:solidFill>
                <a:srgbClr val="EFF5ED"/>
              </a:solidFill>
              <a:prstDash val="solid"/>
              <a:round/>
            </a:ln>
          </p:spPr>
          <p:txBody>
            <a:bodyPr rtlCol="0" anchor="ctr"/>
            <a:lstStyle/>
            <a:p>
              <a:pPr defTabSz="1097280"/>
              <a:endParaRPr lang="en-US" sz="1680">
                <a:solidFill>
                  <a:srgbClr val="FFFFFF"/>
                </a:solidFill>
                <a:latin typeface="Amazon Ember"/>
              </a:endParaRPr>
            </a:p>
          </p:txBody>
        </p:sp>
        <p:sp>
          <p:nvSpPr>
            <p:cNvPr id="540" name="Freeform: Shape 1009">
              <a:extLst>
                <a:ext uri="{FF2B5EF4-FFF2-40B4-BE49-F238E27FC236}">
                  <a16:creationId xmlns:a16="http://schemas.microsoft.com/office/drawing/2014/main" id="{2384F6E6-6E10-584B-B065-F9F6244F9289}"/>
                </a:ext>
              </a:extLst>
            </p:cNvPr>
            <p:cNvSpPr/>
            <p:nvPr/>
          </p:nvSpPr>
          <p:spPr>
            <a:xfrm>
              <a:off x="12664557" y="2772441"/>
              <a:ext cx="9525" cy="63341"/>
            </a:xfrm>
            <a:custGeom>
              <a:avLst/>
              <a:gdLst>
                <a:gd name="connsiteX0" fmla="*/ 0 w 9525"/>
                <a:gd name="connsiteY0" fmla="*/ 63341 h 63341"/>
                <a:gd name="connsiteX1" fmla="*/ 0 w 9525"/>
                <a:gd name="connsiteY1" fmla="*/ 0 h 63341"/>
              </a:gdLst>
              <a:ahLst/>
              <a:cxnLst>
                <a:cxn ang="0">
                  <a:pos x="connsiteX0" y="connsiteY0"/>
                </a:cxn>
                <a:cxn ang="0">
                  <a:pos x="connsiteX1" y="connsiteY1"/>
                </a:cxn>
              </a:cxnLst>
              <a:rect l="l" t="t" r="r" b="b"/>
              <a:pathLst>
                <a:path w="9525" h="63341">
                  <a:moveTo>
                    <a:pt x="0" y="63341"/>
                  </a:moveTo>
                  <a:lnTo>
                    <a:pt x="0" y="0"/>
                  </a:lnTo>
                </a:path>
              </a:pathLst>
            </a:custGeom>
            <a:ln w="12700" cap="flat">
              <a:solidFill>
                <a:srgbClr val="EFF5ED"/>
              </a:solidFill>
              <a:prstDash val="solid"/>
              <a:round/>
            </a:ln>
          </p:spPr>
          <p:txBody>
            <a:bodyPr rtlCol="0" anchor="ctr"/>
            <a:lstStyle/>
            <a:p>
              <a:pPr defTabSz="1097280"/>
              <a:endParaRPr lang="en-US" sz="1680">
                <a:solidFill>
                  <a:srgbClr val="FFFFFF"/>
                </a:solidFill>
                <a:latin typeface="Amazon Ember"/>
              </a:endParaRPr>
            </a:p>
          </p:txBody>
        </p:sp>
        <p:sp>
          <p:nvSpPr>
            <p:cNvPr id="541" name="Freeform: Shape 1010">
              <a:extLst>
                <a:ext uri="{FF2B5EF4-FFF2-40B4-BE49-F238E27FC236}">
                  <a16:creationId xmlns:a16="http://schemas.microsoft.com/office/drawing/2014/main" id="{5ED6B569-8F62-5840-9DE5-A53D5957099A}"/>
                </a:ext>
              </a:extLst>
            </p:cNvPr>
            <p:cNvSpPr/>
            <p:nvPr/>
          </p:nvSpPr>
          <p:spPr>
            <a:xfrm>
              <a:off x="12603216" y="2772441"/>
              <a:ext cx="9525" cy="76676"/>
            </a:xfrm>
            <a:custGeom>
              <a:avLst/>
              <a:gdLst>
                <a:gd name="connsiteX0" fmla="*/ 0 w 9525"/>
                <a:gd name="connsiteY0" fmla="*/ 76676 h 76676"/>
                <a:gd name="connsiteX1" fmla="*/ 0 w 9525"/>
                <a:gd name="connsiteY1" fmla="*/ 0 h 76676"/>
              </a:gdLst>
              <a:ahLst/>
              <a:cxnLst>
                <a:cxn ang="0">
                  <a:pos x="connsiteX0" y="connsiteY0"/>
                </a:cxn>
                <a:cxn ang="0">
                  <a:pos x="connsiteX1" y="connsiteY1"/>
                </a:cxn>
              </a:cxnLst>
              <a:rect l="l" t="t" r="r" b="b"/>
              <a:pathLst>
                <a:path w="9525" h="76676">
                  <a:moveTo>
                    <a:pt x="0" y="76676"/>
                  </a:moveTo>
                  <a:lnTo>
                    <a:pt x="0" y="0"/>
                  </a:lnTo>
                </a:path>
              </a:pathLst>
            </a:custGeom>
            <a:ln w="12700" cap="flat">
              <a:solidFill>
                <a:srgbClr val="EFF5ED"/>
              </a:solidFill>
              <a:prstDash val="solid"/>
              <a:round/>
            </a:ln>
          </p:spPr>
          <p:txBody>
            <a:bodyPr rtlCol="0" anchor="ctr"/>
            <a:lstStyle/>
            <a:p>
              <a:pPr defTabSz="1097280"/>
              <a:endParaRPr lang="en-US" sz="1680">
                <a:solidFill>
                  <a:srgbClr val="FFFFFF"/>
                </a:solidFill>
                <a:latin typeface="Amazon Ember"/>
              </a:endParaRPr>
            </a:p>
          </p:txBody>
        </p:sp>
        <p:sp>
          <p:nvSpPr>
            <p:cNvPr id="542" name="Freeform: Shape 1011">
              <a:extLst>
                <a:ext uri="{FF2B5EF4-FFF2-40B4-BE49-F238E27FC236}">
                  <a16:creationId xmlns:a16="http://schemas.microsoft.com/office/drawing/2014/main" id="{36DB91BD-E699-DE41-B240-A5DBD3136FC7}"/>
                </a:ext>
              </a:extLst>
            </p:cNvPr>
            <p:cNvSpPr/>
            <p:nvPr/>
          </p:nvSpPr>
          <p:spPr>
            <a:xfrm>
              <a:off x="12541970" y="2772441"/>
              <a:ext cx="9525" cy="76676"/>
            </a:xfrm>
            <a:custGeom>
              <a:avLst/>
              <a:gdLst>
                <a:gd name="connsiteX0" fmla="*/ 0 w 9525"/>
                <a:gd name="connsiteY0" fmla="*/ 76676 h 76676"/>
                <a:gd name="connsiteX1" fmla="*/ 0 w 9525"/>
                <a:gd name="connsiteY1" fmla="*/ 0 h 76676"/>
              </a:gdLst>
              <a:ahLst/>
              <a:cxnLst>
                <a:cxn ang="0">
                  <a:pos x="connsiteX0" y="connsiteY0"/>
                </a:cxn>
                <a:cxn ang="0">
                  <a:pos x="connsiteX1" y="connsiteY1"/>
                </a:cxn>
              </a:cxnLst>
              <a:rect l="l" t="t" r="r" b="b"/>
              <a:pathLst>
                <a:path w="9525" h="76676">
                  <a:moveTo>
                    <a:pt x="0" y="76676"/>
                  </a:moveTo>
                  <a:lnTo>
                    <a:pt x="0" y="0"/>
                  </a:lnTo>
                </a:path>
              </a:pathLst>
            </a:custGeom>
            <a:ln w="12700" cap="flat">
              <a:solidFill>
                <a:srgbClr val="EFF5ED"/>
              </a:solidFill>
              <a:prstDash val="solid"/>
              <a:round/>
            </a:ln>
          </p:spPr>
          <p:txBody>
            <a:bodyPr rtlCol="0" anchor="ctr"/>
            <a:lstStyle/>
            <a:p>
              <a:pPr defTabSz="1097280"/>
              <a:endParaRPr lang="en-US" sz="1680">
                <a:solidFill>
                  <a:srgbClr val="FFFFFF"/>
                </a:solidFill>
                <a:latin typeface="Amazon Ember"/>
              </a:endParaRPr>
            </a:p>
          </p:txBody>
        </p:sp>
        <p:sp>
          <p:nvSpPr>
            <p:cNvPr id="543" name="Freeform: Shape 1012">
              <a:extLst>
                <a:ext uri="{FF2B5EF4-FFF2-40B4-BE49-F238E27FC236}">
                  <a16:creationId xmlns:a16="http://schemas.microsoft.com/office/drawing/2014/main" id="{DDDE2FF8-BBB5-C142-BFEA-C3B16CC9AF90}"/>
                </a:ext>
              </a:extLst>
            </p:cNvPr>
            <p:cNvSpPr/>
            <p:nvPr/>
          </p:nvSpPr>
          <p:spPr>
            <a:xfrm>
              <a:off x="12419574" y="2573274"/>
              <a:ext cx="229647" cy="9525"/>
            </a:xfrm>
            <a:custGeom>
              <a:avLst/>
              <a:gdLst>
                <a:gd name="connsiteX0" fmla="*/ 229648 w 229647"/>
                <a:gd name="connsiteY0" fmla="*/ 0 h 9525"/>
                <a:gd name="connsiteX1" fmla="*/ 0 w 229647"/>
                <a:gd name="connsiteY1" fmla="*/ 0 h 9525"/>
              </a:gdLst>
              <a:ahLst/>
              <a:cxnLst>
                <a:cxn ang="0">
                  <a:pos x="connsiteX0" y="connsiteY0"/>
                </a:cxn>
                <a:cxn ang="0">
                  <a:pos x="connsiteX1" y="connsiteY1"/>
                </a:cxn>
              </a:cxnLst>
              <a:rect l="l" t="t" r="r" b="b"/>
              <a:pathLst>
                <a:path w="229647" h="9525">
                  <a:moveTo>
                    <a:pt x="229648" y="0"/>
                  </a:moveTo>
                  <a:lnTo>
                    <a:pt x="0" y="0"/>
                  </a:lnTo>
                </a:path>
              </a:pathLst>
            </a:custGeom>
            <a:ln w="12700" cap="flat">
              <a:solidFill>
                <a:srgbClr val="EFF5ED"/>
              </a:solidFill>
              <a:prstDash val="solid"/>
              <a:round/>
            </a:ln>
          </p:spPr>
          <p:txBody>
            <a:bodyPr rtlCol="0" anchor="ctr"/>
            <a:lstStyle/>
            <a:p>
              <a:pPr defTabSz="1097280"/>
              <a:endParaRPr lang="en-US" sz="1680">
                <a:solidFill>
                  <a:srgbClr val="FFFFFF"/>
                </a:solidFill>
                <a:latin typeface="Amazon Ember"/>
              </a:endParaRPr>
            </a:p>
          </p:txBody>
        </p:sp>
        <p:sp>
          <p:nvSpPr>
            <p:cNvPr id="544" name="Freeform: Shape 1013">
              <a:extLst>
                <a:ext uri="{FF2B5EF4-FFF2-40B4-BE49-F238E27FC236}">
                  <a16:creationId xmlns:a16="http://schemas.microsoft.com/office/drawing/2014/main" id="{AF6C63FA-A663-BF46-AF70-12CE13083E81}"/>
                </a:ext>
              </a:extLst>
            </p:cNvPr>
            <p:cNvSpPr/>
            <p:nvPr/>
          </p:nvSpPr>
          <p:spPr>
            <a:xfrm>
              <a:off x="12480629" y="2634519"/>
              <a:ext cx="30670" cy="9525"/>
            </a:xfrm>
            <a:custGeom>
              <a:avLst/>
              <a:gdLst>
                <a:gd name="connsiteX0" fmla="*/ 0 w 30670"/>
                <a:gd name="connsiteY0" fmla="*/ 0 h 9525"/>
                <a:gd name="connsiteX1" fmla="*/ 30670 w 30670"/>
                <a:gd name="connsiteY1" fmla="*/ 0 h 9525"/>
              </a:gdLst>
              <a:ahLst/>
              <a:cxnLst>
                <a:cxn ang="0">
                  <a:pos x="connsiteX0" y="connsiteY0"/>
                </a:cxn>
                <a:cxn ang="0">
                  <a:pos x="connsiteX1" y="connsiteY1"/>
                </a:cxn>
              </a:cxnLst>
              <a:rect l="l" t="t" r="r" b="b"/>
              <a:pathLst>
                <a:path w="30670" h="9525">
                  <a:moveTo>
                    <a:pt x="0" y="0"/>
                  </a:moveTo>
                  <a:lnTo>
                    <a:pt x="30670" y="0"/>
                  </a:lnTo>
                </a:path>
              </a:pathLst>
            </a:custGeom>
            <a:ln w="12700" cap="flat">
              <a:solidFill>
                <a:srgbClr val="EFF5ED"/>
              </a:solidFill>
              <a:prstDash val="solid"/>
              <a:round/>
            </a:ln>
          </p:spPr>
          <p:txBody>
            <a:bodyPr rtlCol="0" anchor="ctr"/>
            <a:lstStyle/>
            <a:p>
              <a:pPr defTabSz="1097280"/>
              <a:endParaRPr lang="en-US" sz="1680">
                <a:solidFill>
                  <a:srgbClr val="FFFFFF"/>
                </a:solidFill>
                <a:latin typeface="Amazon Ember"/>
              </a:endParaRPr>
            </a:p>
          </p:txBody>
        </p:sp>
        <p:sp>
          <p:nvSpPr>
            <p:cNvPr id="545" name="Freeform: Shape 1014">
              <a:extLst>
                <a:ext uri="{FF2B5EF4-FFF2-40B4-BE49-F238E27FC236}">
                  <a16:creationId xmlns:a16="http://schemas.microsoft.com/office/drawing/2014/main" id="{19C2FB20-6BE3-BA4A-946E-2D54A045CC43}"/>
                </a:ext>
              </a:extLst>
            </p:cNvPr>
            <p:cNvSpPr/>
            <p:nvPr/>
          </p:nvSpPr>
          <p:spPr>
            <a:xfrm>
              <a:off x="12787143" y="2297429"/>
              <a:ext cx="122586" cy="76581"/>
            </a:xfrm>
            <a:custGeom>
              <a:avLst/>
              <a:gdLst>
                <a:gd name="connsiteX0" fmla="*/ 0 w 122586"/>
                <a:gd name="connsiteY0" fmla="*/ 76581 h 76581"/>
                <a:gd name="connsiteX1" fmla="*/ 0 w 122586"/>
                <a:gd name="connsiteY1" fmla="*/ 0 h 76581"/>
                <a:gd name="connsiteX2" fmla="*/ 122587 w 122586"/>
                <a:gd name="connsiteY2" fmla="*/ 0 h 76581"/>
              </a:gdLst>
              <a:ahLst/>
              <a:cxnLst>
                <a:cxn ang="0">
                  <a:pos x="connsiteX0" y="connsiteY0"/>
                </a:cxn>
                <a:cxn ang="0">
                  <a:pos x="connsiteX1" y="connsiteY1"/>
                </a:cxn>
                <a:cxn ang="0">
                  <a:pos x="connsiteX2" y="connsiteY2"/>
                </a:cxn>
              </a:cxnLst>
              <a:rect l="l" t="t" r="r" b="b"/>
              <a:pathLst>
                <a:path w="122586" h="76581">
                  <a:moveTo>
                    <a:pt x="0" y="76581"/>
                  </a:moveTo>
                  <a:lnTo>
                    <a:pt x="0" y="0"/>
                  </a:lnTo>
                  <a:lnTo>
                    <a:pt x="122587" y="0"/>
                  </a:lnTo>
                </a:path>
              </a:pathLst>
            </a:custGeom>
            <a:noFill/>
            <a:ln w="12700" cap="flat">
              <a:solidFill>
                <a:srgbClr val="EFF5ED"/>
              </a:solidFill>
              <a:prstDash val="solid"/>
              <a:round/>
            </a:ln>
          </p:spPr>
          <p:txBody>
            <a:bodyPr rtlCol="0" anchor="ctr"/>
            <a:lstStyle/>
            <a:p>
              <a:pPr defTabSz="1097280"/>
              <a:endParaRPr lang="en-US" sz="1680">
                <a:solidFill>
                  <a:srgbClr val="FFFFFF"/>
                </a:solidFill>
                <a:latin typeface="Amazon Ember"/>
              </a:endParaRPr>
            </a:p>
          </p:txBody>
        </p:sp>
        <p:sp>
          <p:nvSpPr>
            <p:cNvPr id="546" name="Freeform: Shape 1015">
              <a:extLst>
                <a:ext uri="{FF2B5EF4-FFF2-40B4-BE49-F238E27FC236}">
                  <a16:creationId xmlns:a16="http://schemas.microsoft.com/office/drawing/2014/main" id="{BDFE6220-F1BF-6247-92EB-3E074FA58860}"/>
                </a:ext>
              </a:extLst>
            </p:cNvPr>
            <p:cNvSpPr/>
            <p:nvPr/>
          </p:nvSpPr>
          <p:spPr>
            <a:xfrm>
              <a:off x="12909730" y="2282094"/>
              <a:ext cx="9525" cy="91916"/>
            </a:xfrm>
            <a:custGeom>
              <a:avLst/>
              <a:gdLst>
                <a:gd name="connsiteX0" fmla="*/ 0 w 9525"/>
                <a:gd name="connsiteY0" fmla="*/ 91916 h 91916"/>
                <a:gd name="connsiteX1" fmla="*/ 0 w 9525"/>
                <a:gd name="connsiteY1" fmla="*/ 0 h 91916"/>
              </a:gdLst>
              <a:ahLst/>
              <a:cxnLst>
                <a:cxn ang="0">
                  <a:pos x="connsiteX0" y="connsiteY0"/>
                </a:cxn>
                <a:cxn ang="0">
                  <a:pos x="connsiteX1" y="connsiteY1"/>
                </a:cxn>
              </a:cxnLst>
              <a:rect l="l" t="t" r="r" b="b"/>
              <a:pathLst>
                <a:path w="9525" h="91916">
                  <a:moveTo>
                    <a:pt x="0" y="91916"/>
                  </a:moveTo>
                  <a:lnTo>
                    <a:pt x="0" y="0"/>
                  </a:lnTo>
                </a:path>
              </a:pathLst>
            </a:custGeom>
            <a:ln w="12700" cap="flat">
              <a:solidFill>
                <a:srgbClr val="EFF5ED"/>
              </a:solidFill>
              <a:prstDash val="solid"/>
              <a:round/>
            </a:ln>
          </p:spPr>
          <p:txBody>
            <a:bodyPr rtlCol="0" anchor="ctr"/>
            <a:lstStyle/>
            <a:p>
              <a:pPr defTabSz="1097280"/>
              <a:endParaRPr lang="en-US" sz="1680">
                <a:solidFill>
                  <a:srgbClr val="FFFFFF"/>
                </a:solidFill>
                <a:latin typeface="Amazon Ember"/>
              </a:endParaRPr>
            </a:p>
          </p:txBody>
        </p:sp>
        <p:sp>
          <p:nvSpPr>
            <p:cNvPr id="547" name="Freeform: Shape 1016">
              <a:extLst>
                <a:ext uri="{FF2B5EF4-FFF2-40B4-BE49-F238E27FC236}">
                  <a16:creationId xmlns:a16="http://schemas.microsoft.com/office/drawing/2014/main" id="{C9EA0F1B-357F-2B45-9909-9AA36584B4E1}"/>
                </a:ext>
              </a:extLst>
            </p:cNvPr>
            <p:cNvSpPr/>
            <p:nvPr/>
          </p:nvSpPr>
          <p:spPr>
            <a:xfrm>
              <a:off x="12848389" y="2297430"/>
              <a:ext cx="9525" cy="76580"/>
            </a:xfrm>
            <a:custGeom>
              <a:avLst/>
              <a:gdLst>
                <a:gd name="connsiteX0" fmla="*/ 0 w 9525"/>
                <a:gd name="connsiteY0" fmla="*/ 76581 h 76580"/>
                <a:gd name="connsiteX1" fmla="*/ 0 w 9525"/>
                <a:gd name="connsiteY1" fmla="*/ 0 h 76580"/>
              </a:gdLst>
              <a:ahLst/>
              <a:cxnLst>
                <a:cxn ang="0">
                  <a:pos x="connsiteX0" y="connsiteY0"/>
                </a:cxn>
                <a:cxn ang="0">
                  <a:pos x="connsiteX1" y="connsiteY1"/>
                </a:cxn>
              </a:cxnLst>
              <a:rect l="l" t="t" r="r" b="b"/>
              <a:pathLst>
                <a:path w="9525" h="76580">
                  <a:moveTo>
                    <a:pt x="0" y="76581"/>
                  </a:moveTo>
                  <a:lnTo>
                    <a:pt x="0" y="0"/>
                  </a:lnTo>
                </a:path>
              </a:pathLst>
            </a:custGeom>
            <a:ln w="12700" cap="flat">
              <a:solidFill>
                <a:srgbClr val="EFF5ED"/>
              </a:solidFill>
              <a:prstDash val="solid"/>
              <a:round/>
            </a:ln>
          </p:spPr>
          <p:txBody>
            <a:bodyPr rtlCol="0" anchor="ctr"/>
            <a:lstStyle/>
            <a:p>
              <a:pPr defTabSz="1097280"/>
              <a:endParaRPr lang="en-US" sz="1680">
                <a:solidFill>
                  <a:srgbClr val="FFFFFF"/>
                </a:solidFill>
                <a:latin typeface="Amazon Ember"/>
              </a:endParaRPr>
            </a:p>
          </p:txBody>
        </p:sp>
        <p:sp>
          <p:nvSpPr>
            <p:cNvPr id="548" name="Freeform: Shape 1017">
              <a:extLst>
                <a:ext uri="{FF2B5EF4-FFF2-40B4-BE49-F238E27FC236}">
                  <a16:creationId xmlns:a16="http://schemas.microsoft.com/office/drawing/2014/main" id="{321E450C-C842-6E46-A6D7-574A506C4236}"/>
                </a:ext>
              </a:extLst>
            </p:cNvPr>
            <p:cNvSpPr/>
            <p:nvPr/>
          </p:nvSpPr>
          <p:spPr>
            <a:xfrm>
              <a:off x="12894395" y="2236089"/>
              <a:ext cx="30670" cy="9525"/>
            </a:xfrm>
            <a:custGeom>
              <a:avLst/>
              <a:gdLst>
                <a:gd name="connsiteX0" fmla="*/ 30671 w 30670"/>
                <a:gd name="connsiteY0" fmla="*/ 0 h 9525"/>
                <a:gd name="connsiteX1" fmla="*/ 0 w 30670"/>
                <a:gd name="connsiteY1" fmla="*/ 0 h 9525"/>
              </a:gdLst>
              <a:ahLst/>
              <a:cxnLst>
                <a:cxn ang="0">
                  <a:pos x="connsiteX0" y="connsiteY0"/>
                </a:cxn>
                <a:cxn ang="0">
                  <a:pos x="connsiteX1" y="connsiteY1"/>
                </a:cxn>
              </a:cxnLst>
              <a:rect l="l" t="t" r="r" b="b"/>
              <a:pathLst>
                <a:path w="30670" h="9525">
                  <a:moveTo>
                    <a:pt x="30671" y="0"/>
                  </a:moveTo>
                  <a:lnTo>
                    <a:pt x="0" y="0"/>
                  </a:lnTo>
                </a:path>
              </a:pathLst>
            </a:custGeom>
            <a:ln w="12700" cap="flat">
              <a:solidFill>
                <a:srgbClr val="EFF5ED"/>
              </a:solidFill>
              <a:prstDash val="solid"/>
              <a:round/>
            </a:ln>
          </p:spPr>
          <p:txBody>
            <a:bodyPr rtlCol="0" anchor="ctr"/>
            <a:lstStyle/>
            <a:p>
              <a:pPr defTabSz="1097280"/>
              <a:endParaRPr lang="en-US" sz="1680">
                <a:solidFill>
                  <a:srgbClr val="FFFFFF"/>
                </a:solidFill>
                <a:latin typeface="Amazon Ember"/>
              </a:endParaRPr>
            </a:p>
          </p:txBody>
        </p:sp>
        <p:sp>
          <p:nvSpPr>
            <p:cNvPr id="549" name="Freeform: Shape 1018">
              <a:extLst>
                <a:ext uri="{FF2B5EF4-FFF2-40B4-BE49-F238E27FC236}">
                  <a16:creationId xmlns:a16="http://schemas.microsoft.com/office/drawing/2014/main" id="{ABCE5DBC-093E-7C4C-A8E4-FED5AF0D6EEA}"/>
                </a:ext>
              </a:extLst>
            </p:cNvPr>
            <p:cNvSpPr/>
            <p:nvPr/>
          </p:nvSpPr>
          <p:spPr>
            <a:xfrm>
              <a:off x="12833054" y="2236089"/>
              <a:ext cx="30670" cy="9525"/>
            </a:xfrm>
            <a:custGeom>
              <a:avLst/>
              <a:gdLst>
                <a:gd name="connsiteX0" fmla="*/ 30670 w 30670"/>
                <a:gd name="connsiteY0" fmla="*/ 0 h 9525"/>
                <a:gd name="connsiteX1" fmla="*/ 0 w 30670"/>
                <a:gd name="connsiteY1" fmla="*/ 0 h 9525"/>
              </a:gdLst>
              <a:ahLst/>
              <a:cxnLst>
                <a:cxn ang="0">
                  <a:pos x="connsiteX0" y="connsiteY0"/>
                </a:cxn>
                <a:cxn ang="0">
                  <a:pos x="connsiteX1" y="connsiteY1"/>
                </a:cxn>
              </a:cxnLst>
              <a:rect l="l" t="t" r="r" b="b"/>
              <a:pathLst>
                <a:path w="30670" h="9525">
                  <a:moveTo>
                    <a:pt x="30670" y="0"/>
                  </a:moveTo>
                  <a:lnTo>
                    <a:pt x="0" y="0"/>
                  </a:lnTo>
                </a:path>
              </a:pathLst>
            </a:custGeom>
            <a:ln w="12700" cap="flat">
              <a:solidFill>
                <a:srgbClr val="EFF5ED"/>
              </a:solidFill>
              <a:prstDash val="solid"/>
              <a:round/>
            </a:ln>
          </p:spPr>
          <p:txBody>
            <a:bodyPr rtlCol="0" anchor="ctr"/>
            <a:lstStyle/>
            <a:p>
              <a:pPr defTabSz="1097280"/>
              <a:endParaRPr lang="en-US" sz="1680">
                <a:solidFill>
                  <a:srgbClr val="FFFFFF"/>
                </a:solidFill>
                <a:latin typeface="Amazon Ember"/>
              </a:endParaRPr>
            </a:p>
          </p:txBody>
        </p:sp>
        <p:sp>
          <p:nvSpPr>
            <p:cNvPr id="550" name="Freeform: Shape 1019">
              <a:extLst>
                <a:ext uri="{FF2B5EF4-FFF2-40B4-BE49-F238E27FC236}">
                  <a16:creationId xmlns:a16="http://schemas.microsoft.com/office/drawing/2014/main" id="{B28355B7-4545-6B42-A691-17DACEFE2306}"/>
                </a:ext>
              </a:extLst>
            </p:cNvPr>
            <p:cNvSpPr/>
            <p:nvPr/>
          </p:nvSpPr>
          <p:spPr>
            <a:xfrm>
              <a:off x="12656966" y="2471414"/>
              <a:ext cx="600333" cy="600145"/>
            </a:xfrm>
            <a:custGeom>
              <a:avLst/>
              <a:gdLst>
                <a:gd name="connsiteX0" fmla="*/ 28927 w 600333"/>
                <a:gd name="connsiteY0" fmla="*/ 431520 h 600145"/>
                <a:gd name="connsiteX1" fmla="*/ 130844 w 600333"/>
                <a:gd name="connsiteY1" fmla="*/ 407708 h 600145"/>
                <a:gd name="connsiteX2" fmla="*/ 407736 w 600333"/>
                <a:gd name="connsiteY2" fmla="*/ 131006 h 600145"/>
                <a:gd name="connsiteX3" fmla="*/ 469328 w 600333"/>
                <a:gd name="connsiteY3" fmla="*/ 5331 h 600145"/>
                <a:gd name="connsiteX4" fmla="*/ 544801 w 600333"/>
                <a:gd name="connsiteY4" fmla="*/ 10039 h 600145"/>
                <a:gd name="connsiteX5" fmla="*/ 487651 w 600333"/>
                <a:gd name="connsiteY5" fmla="*/ 67189 h 600145"/>
                <a:gd name="connsiteX6" fmla="*/ 533085 w 600333"/>
                <a:gd name="connsiteY6" fmla="*/ 112433 h 600145"/>
                <a:gd name="connsiteX7" fmla="*/ 590235 w 600333"/>
                <a:gd name="connsiteY7" fmla="*/ 55283 h 600145"/>
                <a:gd name="connsiteX8" fmla="*/ 544848 w 600333"/>
                <a:gd name="connsiteY8" fmla="*/ 187680 h 600145"/>
                <a:gd name="connsiteX9" fmla="*/ 469363 w 600333"/>
                <a:gd name="connsiteY9" fmla="*/ 192443 h 600145"/>
                <a:gd name="connsiteX10" fmla="*/ 192376 w 600333"/>
                <a:gd name="connsiteY10" fmla="*/ 469334 h 600145"/>
                <a:gd name="connsiteX11" fmla="*/ 130752 w 600333"/>
                <a:gd name="connsiteY11" fmla="*/ 594845 h 600145"/>
                <a:gd name="connsiteX12" fmla="*/ 55406 w 600333"/>
                <a:gd name="connsiteY12" fmla="*/ 590111 h 600145"/>
                <a:gd name="connsiteX13" fmla="*/ 112556 w 600333"/>
                <a:gd name="connsiteY13" fmla="*/ 532961 h 600145"/>
                <a:gd name="connsiteX14" fmla="*/ 67312 w 600333"/>
                <a:gd name="connsiteY14" fmla="*/ 487718 h 600145"/>
                <a:gd name="connsiteX15" fmla="*/ 10162 w 600333"/>
                <a:gd name="connsiteY15" fmla="*/ 544868 h 600145"/>
                <a:gd name="connsiteX16" fmla="*/ 28927 w 600333"/>
                <a:gd name="connsiteY16" fmla="*/ 431520 h 600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00333" h="600145">
                  <a:moveTo>
                    <a:pt x="28927" y="431520"/>
                  </a:moveTo>
                  <a:cubicBezTo>
                    <a:pt x="55568" y="404774"/>
                    <a:pt x="95111" y="395535"/>
                    <a:pt x="130844" y="407708"/>
                  </a:cubicBezTo>
                  <a:lnTo>
                    <a:pt x="407736" y="131006"/>
                  </a:lnTo>
                  <a:cubicBezTo>
                    <a:pt x="390039" y="79293"/>
                    <a:pt x="417615" y="23027"/>
                    <a:pt x="469328" y="5331"/>
                  </a:cubicBezTo>
                  <a:cubicBezTo>
                    <a:pt x="494118" y="-3152"/>
                    <a:pt x="521255" y="-1459"/>
                    <a:pt x="544801" y="10039"/>
                  </a:cubicBezTo>
                  <a:lnTo>
                    <a:pt x="487651" y="67189"/>
                  </a:lnTo>
                  <a:lnTo>
                    <a:pt x="533085" y="112433"/>
                  </a:lnTo>
                  <a:lnTo>
                    <a:pt x="590235" y="55283"/>
                  </a:lnTo>
                  <a:cubicBezTo>
                    <a:pt x="614267" y="104375"/>
                    <a:pt x="593940" y="163649"/>
                    <a:pt x="544848" y="187680"/>
                  </a:cubicBezTo>
                  <a:cubicBezTo>
                    <a:pt x="521312" y="199196"/>
                    <a:pt x="494166" y="200910"/>
                    <a:pt x="469363" y="192443"/>
                  </a:cubicBezTo>
                  <a:lnTo>
                    <a:pt x="192376" y="469334"/>
                  </a:lnTo>
                  <a:cubicBezTo>
                    <a:pt x="210018" y="521008"/>
                    <a:pt x="182428" y="577205"/>
                    <a:pt x="130752" y="594845"/>
                  </a:cubicBezTo>
                  <a:cubicBezTo>
                    <a:pt x="105999" y="603294"/>
                    <a:pt x="78906" y="601589"/>
                    <a:pt x="55406" y="590111"/>
                  </a:cubicBezTo>
                  <a:lnTo>
                    <a:pt x="112556" y="532961"/>
                  </a:lnTo>
                  <a:lnTo>
                    <a:pt x="67312" y="487718"/>
                  </a:lnTo>
                  <a:lnTo>
                    <a:pt x="10162" y="544868"/>
                  </a:lnTo>
                  <a:cubicBezTo>
                    <a:pt x="-8520" y="506968"/>
                    <a:pt x="-972" y="461381"/>
                    <a:pt x="28927" y="431520"/>
                  </a:cubicBezTo>
                  <a:close/>
                </a:path>
              </a:pathLst>
            </a:custGeom>
            <a:noFill/>
            <a:ln w="12700" cap="flat">
              <a:solidFill>
                <a:srgbClr val="527FFF"/>
              </a:solidFill>
              <a:prstDash val="solid"/>
              <a:round/>
            </a:ln>
          </p:spPr>
          <p:txBody>
            <a:bodyPr rtlCol="0" anchor="ctr"/>
            <a:lstStyle/>
            <a:p>
              <a:pPr defTabSz="1097280"/>
              <a:endParaRPr lang="en-US" sz="1680">
                <a:solidFill>
                  <a:srgbClr val="FFFFFF"/>
                </a:solidFill>
                <a:latin typeface="Amazon Ember"/>
              </a:endParaRPr>
            </a:p>
          </p:txBody>
        </p:sp>
        <p:sp>
          <p:nvSpPr>
            <p:cNvPr id="551" name="Freeform: Shape 1020">
              <a:extLst>
                <a:ext uri="{FF2B5EF4-FFF2-40B4-BE49-F238E27FC236}">
                  <a16:creationId xmlns:a16="http://schemas.microsoft.com/office/drawing/2014/main" id="{C8D92E81-423E-354C-B6A2-9CD863B58762}"/>
                </a:ext>
              </a:extLst>
            </p:cNvPr>
            <p:cNvSpPr/>
            <p:nvPr/>
          </p:nvSpPr>
          <p:spPr>
            <a:xfrm>
              <a:off x="13174716" y="2831724"/>
              <a:ext cx="463962" cy="227324"/>
            </a:xfrm>
            <a:custGeom>
              <a:avLst/>
              <a:gdLst>
                <a:gd name="connsiteX0" fmla="*/ 105442 w 463962"/>
                <a:gd name="connsiteY0" fmla="*/ 227325 h 227324"/>
                <a:gd name="connsiteX1" fmla="*/ 235458 w 463962"/>
                <a:gd name="connsiteY1" fmla="*/ 104262 h 227324"/>
                <a:gd name="connsiteX2" fmla="*/ 358521 w 463962"/>
                <a:gd name="connsiteY2" fmla="*/ 227325 h 227324"/>
                <a:gd name="connsiteX3" fmla="*/ 463963 w 463962"/>
                <a:gd name="connsiteY3" fmla="*/ 227325 h 227324"/>
                <a:gd name="connsiteX4" fmla="*/ 227276 w 463962"/>
                <a:gd name="connsiteY4" fmla="*/ 49 h 227324"/>
                <a:gd name="connsiteX5" fmla="*/ 0 w 463962"/>
                <a:gd name="connsiteY5" fmla="*/ 227325 h 227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3962" h="227324">
                  <a:moveTo>
                    <a:pt x="105442" y="227325"/>
                  </a:moveTo>
                  <a:cubicBezTo>
                    <a:pt x="107356" y="157440"/>
                    <a:pt x="165564" y="102338"/>
                    <a:pt x="235458" y="104262"/>
                  </a:cubicBezTo>
                  <a:cubicBezTo>
                    <a:pt x="302647" y="106100"/>
                    <a:pt x="356673" y="160135"/>
                    <a:pt x="358521" y="227325"/>
                  </a:cubicBezTo>
                  <a:lnTo>
                    <a:pt x="463963" y="227325"/>
                  </a:lnTo>
                  <a:cubicBezTo>
                    <a:pt x="461362" y="99204"/>
                    <a:pt x="355397" y="-2552"/>
                    <a:pt x="227276" y="49"/>
                  </a:cubicBezTo>
                  <a:cubicBezTo>
                    <a:pt x="102813" y="2563"/>
                    <a:pt x="2524" y="102862"/>
                    <a:pt x="0" y="227325"/>
                  </a:cubicBezTo>
                  <a:close/>
                </a:path>
              </a:pathLst>
            </a:custGeom>
            <a:noFill/>
            <a:ln w="12700" cap="flat">
              <a:solidFill>
                <a:srgbClr val="EFF5ED"/>
              </a:solidFill>
              <a:prstDash val="solid"/>
              <a:round/>
            </a:ln>
          </p:spPr>
          <p:txBody>
            <a:bodyPr rtlCol="0" anchor="ctr"/>
            <a:lstStyle/>
            <a:p>
              <a:pPr defTabSz="1097280"/>
              <a:endParaRPr lang="en-US" sz="1680">
                <a:solidFill>
                  <a:srgbClr val="FFFFFF"/>
                </a:solidFill>
                <a:latin typeface="Amazon Ember"/>
              </a:endParaRPr>
            </a:p>
          </p:txBody>
        </p:sp>
      </p:grpSp>
    </p:spTree>
    <p:extLst>
      <p:ext uri="{BB962C8B-B14F-4D97-AF65-F5344CB8AC3E}">
        <p14:creationId xmlns:p14="http://schemas.microsoft.com/office/powerpoint/2010/main" val="2834759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4C6F5F-4AE7-B84D-8521-39812AF4E1BB}"/>
              </a:ext>
            </a:extLst>
          </p:cNvPr>
          <p:cNvSpPr>
            <a:spLocks noGrp="1"/>
          </p:cNvSpPr>
          <p:nvPr>
            <p:ph type="title"/>
          </p:nvPr>
        </p:nvSpPr>
        <p:spPr/>
        <p:txBody>
          <a:bodyPr/>
          <a:lstStyle/>
          <a:p>
            <a:r>
              <a:rPr lang="en-US" dirty="0"/>
              <a:t>Amazon SageMaker JumpStart pre-built solutions</a:t>
            </a:r>
          </a:p>
        </p:txBody>
      </p:sp>
      <p:grpSp>
        <p:nvGrpSpPr>
          <p:cNvPr id="89" name="Group 88">
            <a:extLst>
              <a:ext uri="{FF2B5EF4-FFF2-40B4-BE49-F238E27FC236}">
                <a16:creationId xmlns:a16="http://schemas.microsoft.com/office/drawing/2014/main" id="{CD3CB932-323C-498B-969C-9ECC6DD83230}"/>
              </a:ext>
            </a:extLst>
          </p:cNvPr>
          <p:cNvGrpSpPr/>
          <p:nvPr/>
        </p:nvGrpSpPr>
        <p:grpSpPr>
          <a:xfrm>
            <a:off x="2045676" y="1528726"/>
            <a:ext cx="2486264" cy="2767005"/>
            <a:chOff x="2122550" y="461639"/>
            <a:chExt cx="1553915" cy="2289708"/>
          </a:xfrm>
        </p:grpSpPr>
        <p:sp>
          <p:nvSpPr>
            <p:cNvPr id="37" name="Rectangle 36">
              <a:extLst>
                <a:ext uri="{FF2B5EF4-FFF2-40B4-BE49-F238E27FC236}">
                  <a16:creationId xmlns:a16="http://schemas.microsoft.com/office/drawing/2014/main" id="{6E705E52-90EC-4349-BA07-D3A34732F1AF}"/>
                </a:ext>
              </a:extLst>
            </p:cNvPr>
            <p:cNvSpPr/>
            <p:nvPr/>
          </p:nvSpPr>
          <p:spPr>
            <a:xfrm>
              <a:off x="2127312" y="461640"/>
              <a:ext cx="1549153" cy="1956846"/>
            </a:xfrm>
            <a:prstGeom prst="rect">
              <a:avLst/>
            </a:prstGeom>
            <a:blipFill>
              <a:blip r:embed="rId3" cstate="hqprint">
                <a:extLst>
                  <a:ext uri="{28A0092B-C50C-407E-A947-70E740481C1C}">
                    <a14:useLocalDpi xmlns:a14="http://schemas.microsoft.com/office/drawing/2010/main"/>
                  </a:ext>
                </a:extLst>
              </a:blip>
              <a:srcRect/>
              <a:stretch>
                <a:fillRect l="-66458" t="-22041" r="-65744" b="-424"/>
              </a:stretch>
            </a:blip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algn="ctr" defTabSz="1097280"/>
              <a:endParaRPr lang="en-US" dirty="0" err="1">
                <a:solidFill>
                  <a:srgbClr val="FFFFFF"/>
                </a:solidFill>
                <a:latin typeface="Amazon Ember"/>
              </a:endParaRPr>
            </a:p>
          </p:txBody>
        </p:sp>
        <p:sp>
          <p:nvSpPr>
            <p:cNvPr id="68" name="Rectangle 67">
              <a:extLst>
                <a:ext uri="{FF2B5EF4-FFF2-40B4-BE49-F238E27FC236}">
                  <a16:creationId xmlns:a16="http://schemas.microsoft.com/office/drawing/2014/main" id="{AC68F11C-8BD9-4956-908C-75C99D995668}"/>
                </a:ext>
              </a:extLst>
            </p:cNvPr>
            <p:cNvSpPr/>
            <p:nvPr/>
          </p:nvSpPr>
          <p:spPr>
            <a:xfrm>
              <a:off x="2122550" y="461639"/>
              <a:ext cx="1549153" cy="1956846"/>
            </a:xfrm>
            <a:prstGeom prst="rect">
              <a:avLst/>
            </a:prstGeom>
            <a:gradFill>
              <a:gsLst>
                <a:gs pos="0">
                  <a:schemeClr val="bg2">
                    <a:alpha val="60000"/>
                  </a:schemeClr>
                </a:gs>
                <a:gs pos="85000">
                  <a:schemeClr val="bg2">
                    <a:alpha val="85000"/>
                  </a:schemeClr>
                </a:gs>
                <a:gs pos="53000">
                  <a:schemeClr val="bg2">
                    <a:alpha val="70000"/>
                  </a:schemeClr>
                </a:gs>
              </a:gsLst>
              <a:lin ang="5400000" scaled="1"/>
            </a:gra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algn="ctr" defTabSz="1097280"/>
              <a:endParaRPr lang="en-US" dirty="0" err="1">
                <a:solidFill>
                  <a:srgbClr val="FFFFFF"/>
                </a:solidFill>
                <a:latin typeface="Amazon Ember"/>
              </a:endParaRPr>
            </a:p>
          </p:txBody>
        </p:sp>
        <p:sp>
          <p:nvSpPr>
            <p:cNvPr id="36" name="TextBox 35">
              <a:extLst>
                <a:ext uri="{FF2B5EF4-FFF2-40B4-BE49-F238E27FC236}">
                  <a16:creationId xmlns:a16="http://schemas.microsoft.com/office/drawing/2014/main" id="{235FF54D-2943-4D00-A5A2-32AF48FFCC3F}"/>
                </a:ext>
              </a:extLst>
            </p:cNvPr>
            <p:cNvSpPr txBox="1"/>
            <p:nvPr/>
          </p:nvSpPr>
          <p:spPr>
            <a:xfrm>
              <a:off x="2122550" y="800144"/>
              <a:ext cx="1549153" cy="1951203"/>
            </a:xfrm>
            <a:prstGeom prst="rect">
              <a:avLst/>
            </a:prstGeom>
          </p:spPr>
          <p:txBody>
            <a:bodyPr vert="horz" lIns="219456" tIns="0" rIns="146304" bIns="219456" rtlCol="0" anchor="ctr" anchorCtr="0">
              <a:noAutofit/>
            </a:bodyPr>
            <a:lstStyle>
              <a:lvl1pPr indent="0">
                <a:lnSpc>
                  <a:spcPct val="90000"/>
                </a:lnSpc>
                <a:spcBef>
                  <a:spcPct val="20000"/>
                </a:spcBef>
                <a:buFontTx/>
                <a:buNone/>
                <a:defRPr b="0" i="0">
                  <a:cs typeface="Amazon Ember Regular" charset="0"/>
                </a:defRPr>
              </a:lvl1pPr>
              <a:lvl2pPr marL="742950" indent="-285750">
                <a:lnSpc>
                  <a:spcPct val="90000"/>
                </a:lnSpc>
                <a:spcBef>
                  <a:spcPct val="20000"/>
                </a:spcBef>
                <a:buFont typeface="Arial"/>
                <a:buChar char="•"/>
                <a:defRPr sz="1600" b="0" i="0">
                  <a:cs typeface="Amazon Ember Regular" charset="0"/>
                </a:defRPr>
              </a:lvl2pPr>
              <a:lvl3pPr marL="1143000" indent="-228600">
                <a:lnSpc>
                  <a:spcPct val="90000"/>
                </a:lnSpc>
                <a:spcBef>
                  <a:spcPct val="20000"/>
                </a:spcBef>
                <a:buFont typeface="Arial"/>
                <a:buChar char="•"/>
                <a:defRPr sz="1400" b="0" i="0">
                  <a:cs typeface="Amazon Ember Regular" charset="0"/>
                </a:defRPr>
              </a:lvl3pPr>
              <a:lvl4pPr marL="1600200" indent="-228600">
                <a:lnSpc>
                  <a:spcPct val="90000"/>
                </a:lnSpc>
                <a:spcBef>
                  <a:spcPct val="20000"/>
                </a:spcBef>
                <a:buFont typeface="Arial"/>
                <a:buChar char="–"/>
                <a:defRPr sz="1200" b="0" i="0">
                  <a:cs typeface="Amazon Ember Regular" charset="0"/>
                </a:defRPr>
              </a:lvl4pPr>
              <a:lvl5pPr marL="2057400" indent="-228600">
                <a:lnSpc>
                  <a:spcPct val="90000"/>
                </a:lnSpc>
                <a:spcBef>
                  <a:spcPct val="20000"/>
                </a:spcBef>
                <a:buFont typeface="Arial"/>
                <a:buChar char="»"/>
                <a:defRPr sz="1200" b="0" i="0">
                  <a:cs typeface="Amazon Ember Regular" charset="0"/>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pPr algn="ctr" defTabSz="1097280">
                <a:spcBef>
                  <a:spcPts val="960"/>
                </a:spcBef>
              </a:pPr>
              <a:r>
                <a:rPr lang="en-US" sz="1920" b="1" dirty="0">
                  <a:solidFill>
                    <a:srgbClr val="FFCC00"/>
                  </a:solidFill>
                  <a:latin typeface="Amazon Ember"/>
                </a:rPr>
                <a:t>Predictive Maintenance</a:t>
              </a:r>
            </a:p>
            <a:p>
              <a:pPr algn="ctr" defTabSz="1097280">
                <a:spcBef>
                  <a:spcPts val="960"/>
                </a:spcBef>
              </a:pPr>
              <a:r>
                <a:rPr lang="en-US" sz="1597" i="1" dirty="0">
                  <a:solidFill>
                    <a:srgbClr val="FFFFFF"/>
                  </a:solidFill>
                  <a:latin typeface="Amazon Ember"/>
                  <a:hlinkClick r:id="rId4"/>
                </a:rPr>
                <a:t>Predictive maintenancefor manufacturing &gt;</a:t>
              </a:r>
              <a:endParaRPr lang="en-US" sz="1597" i="1" dirty="0">
                <a:solidFill>
                  <a:srgbClr val="FFFFFF"/>
                </a:solidFill>
                <a:latin typeface="Amazon Ember"/>
              </a:endParaRPr>
            </a:p>
            <a:p>
              <a:pPr algn="ctr" defTabSz="1097280">
                <a:spcBef>
                  <a:spcPts val="960"/>
                </a:spcBef>
              </a:pPr>
              <a:endParaRPr lang="en-US" sz="1597" i="1" dirty="0">
                <a:solidFill>
                  <a:srgbClr val="FFFFFF"/>
                </a:solidFill>
                <a:latin typeface="Amazon Ember"/>
              </a:endParaRPr>
            </a:p>
            <a:p>
              <a:pPr algn="ctr" defTabSz="1097280">
                <a:spcBef>
                  <a:spcPts val="960"/>
                </a:spcBef>
              </a:pPr>
              <a:r>
                <a:rPr lang="en-US" sz="1597" i="1" dirty="0">
                  <a:solidFill>
                    <a:srgbClr val="FFFFFF"/>
                  </a:solidFill>
                  <a:latin typeface="Amazon Ember"/>
                  <a:hlinkClick r:id="rId5"/>
                </a:rPr>
                <a:t>Predictive maintenance for vehicle fleets &gt;</a:t>
              </a:r>
              <a:endParaRPr lang="en-US" sz="1597" i="1" dirty="0">
                <a:solidFill>
                  <a:srgbClr val="FFFFFF"/>
                </a:solidFill>
                <a:latin typeface="Amazon Ember"/>
              </a:endParaRPr>
            </a:p>
            <a:p>
              <a:pPr algn="ctr" defTabSz="1097280">
                <a:spcBef>
                  <a:spcPts val="960"/>
                </a:spcBef>
              </a:pPr>
              <a:endParaRPr lang="en-US" sz="1440" i="1" dirty="0">
                <a:solidFill>
                  <a:srgbClr val="FFFFFF"/>
                </a:solidFill>
                <a:latin typeface="Amazon Ember"/>
              </a:endParaRPr>
            </a:p>
            <a:p>
              <a:pPr algn="ctr" defTabSz="1097280">
                <a:spcBef>
                  <a:spcPts val="960"/>
                </a:spcBef>
              </a:pPr>
              <a:endParaRPr lang="en-US" sz="1440" dirty="0">
                <a:solidFill>
                  <a:srgbClr val="FFFFFF"/>
                </a:solidFill>
                <a:latin typeface="Amazon Ember"/>
              </a:endParaRPr>
            </a:p>
          </p:txBody>
        </p:sp>
      </p:grpSp>
      <p:grpSp>
        <p:nvGrpSpPr>
          <p:cNvPr id="88" name="Group 87">
            <a:extLst>
              <a:ext uri="{FF2B5EF4-FFF2-40B4-BE49-F238E27FC236}">
                <a16:creationId xmlns:a16="http://schemas.microsoft.com/office/drawing/2014/main" id="{12CFA79C-952E-4D3E-A267-59FF4888C95B}"/>
              </a:ext>
            </a:extLst>
          </p:cNvPr>
          <p:cNvGrpSpPr/>
          <p:nvPr/>
        </p:nvGrpSpPr>
        <p:grpSpPr>
          <a:xfrm>
            <a:off x="4677387" y="1508730"/>
            <a:ext cx="2526733" cy="2580934"/>
            <a:chOff x="3767369" y="461640"/>
            <a:chExt cx="1579208" cy="2135734"/>
          </a:xfrm>
        </p:grpSpPr>
        <p:sp>
          <p:nvSpPr>
            <p:cNvPr id="40" name="Rectangle 39">
              <a:extLst>
                <a:ext uri="{FF2B5EF4-FFF2-40B4-BE49-F238E27FC236}">
                  <a16:creationId xmlns:a16="http://schemas.microsoft.com/office/drawing/2014/main" id="{6E27B9B3-3BD5-4617-B427-01D78EDEF2CC}"/>
                </a:ext>
              </a:extLst>
            </p:cNvPr>
            <p:cNvSpPr/>
            <p:nvPr/>
          </p:nvSpPr>
          <p:spPr>
            <a:xfrm>
              <a:off x="3797424" y="461640"/>
              <a:ext cx="1549153" cy="1956846"/>
            </a:xfrm>
            <a:prstGeom prst="rect">
              <a:avLst/>
            </a:prstGeom>
            <a:blipFill>
              <a:blip r:embed="rId6" cstate="hqprint">
                <a:extLst>
                  <a:ext uri="{28A0092B-C50C-407E-A947-70E740481C1C}">
                    <a14:useLocalDpi xmlns:a14="http://schemas.microsoft.com/office/drawing/2010/main"/>
                  </a:ext>
                </a:extLst>
              </a:blip>
              <a:srcRect/>
              <a:stretch>
                <a:fillRect l="-65751" t="-11811" r="-65364"/>
              </a:stretch>
            </a:blip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algn="ctr" defTabSz="1097280"/>
              <a:endParaRPr lang="en-US" dirty="0" err="1">
                <a:solidFill>
                  <a:srgbClr val="FFFFFF"/>
                </a:solidFill>
                <a:latin typeface="Amazon Ember"/>
              </a:endParaRPr>
            </a:p>
          </p:txBody>
        </p:sp>
        <p:sp>
          <p:nvSpPr>
            <p:cNvPr id="70" name="Rectangle 69">
              <a:extLst>
                <a:ext uri="{FF2B5EF4-FFF2-40B4-BE49-F238E27FC236}">
                  <a16:creationId xmlns:a16="http://schemas.microsoft.com/office/drawing/2014/main" id="{96BDE96F-0B8E-491F-B38E-B5EA2D814A37}"/>
                </a:ext>
              </a:extLst>
            </p:cNvPr>
            <p:cNvSpPr/>
            <p:nvPr/>
          </p:nvSpPr>
          <p:spPr>
            <a:xfrm>
              <a:off x="3797424" y="461640"/>
              <a:ext cx="1549153" cy="1956846"/>
            </a:xfrm>
            <a:prstGeom prst="rect">
              <a:avLst/>
            </a:prstGeom>
            <a:gradFill>
              <a:gsLst>
                <a:gs pos="0">
                  <a:schemeClr val="bg2">
                    <a:alpha val="60000"/>
                  </a:schemeClr>
                </a:gs>
                <a:gs pos="85000">
                  <a:schemeClr val="bg2">
                    <a:alpha val="85000"/>
                  </a:schemeClr>
                </a:gs>
                <a:gs pos="53000">
                  <a:schemeClr val="bg2">
                    <a:alpha val="70000"/>
                  </a:schemeClr>
                </a:gs>
              </a:gsLst>
              <a:lin ang="5400000" scaled="1"/>
            </a:gra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algn="ctr" defTabSz="1097280"/>
              <a:endParaRPr lang="en-US" dirty="0" err="1">
                <a:solidFill>
                  <a:srgbClr val="FFFFFF"/>
                </a:solidFill>
                <a:latin typeface="Amazon Ember"/>
              </a:endParaRPr>
            </a:p>
          </p:txBody>
        </p:sp>
        <p:sp>
          <p:nvSpPr>
            <p:cNvPr id="39" name="TextBox 38">
              <a:extLst>
                <a:ext uri="{FF2B5EF4-FFF2-40B4-BE49-F238E27FC236}">
                  <a16:creationId xmlns:a16="http://schemas.microsoft.com/office/drawing/2014/main" id="{EB73AC24-7137-4A54-A27F-4BE2F3185648}"/>
                </a:ext>
              </a:extLst>
            </p:cNvPr>
            <p:cNvSpPr txBox="1"/>
            <p:nvPr/>
          </p:nvSpPr>
          <p:spPr>
            <a:xfrm>
              <a:off x="3767369" y="640528"/>
              <a:ext cx="1549153" cy="1956846"/>
            </a:xfrm>
            <a:prstGeom prst="rect">
              <a:avLst/>
            </a:prstGeom>
          </p:spPr>
          <p:txBody>
            <a:bodyPr vert="horz" lIns="219456" tIns="0" rIns="146304" bIns="219456" rtlCol="0" anchor="ctr" anchorCtr="0">
              <a:noAutofit/>
            </a:bodyPr>
            <a:lstStyle>
              <a:lvl1pPr indent="0">
                <a:lnSpc>
                  <a:spcPct val="90000"/>
                </a:lnSpc>
                <a:spcBef>
                  <a:spcPct val="20000"/>
                </a:spcBef>
                <a:buFontTx/>
                <a:buNone/>
                <a:defRPr b="0" i="0">
                  <a:cs typeface="Amazon Ember Regular" charset="0"/>
                </a:defRPr>
              </a:lvl1pPr>
              <a:lvl2pPr marL="742950" indent="-285750">
                <a:lnSpc>
                  <a:spcPct val="90000"/>
                </a:lnSpc>
                <a:spcBef>
                  <a:spcPct val="20000"/>
                </a:spcBef>
                <a:buFont typeface="Arial"/>
                <a:buChar char="•"/>
                <a:defRPr sz="1600" b="0" i="0">
                  <a:cs typeface="Amazon Ember Regular" charset="0"/>
                </a:defRPr>
              </a:lvl2pPr>
              <a:lvl3pPr marL="1143000" indent="-228600">
                <a:lnSpc>
                  <a:spcPct val="90000"/>
                </a:lnSpc>
                <a:spcBef>
                  <a:spcPct val="20000"/>
                </a:spcBef>
                <a:buFont typeface="Arial"/>
                <a:buChar char="•"/>
                <a:defRPr sz="1400" b="0" i="0">
                  <a:cs typeface="Amazon Ember Regular" charset="0"/>
                </a:defRPr>
              </a:lvl3pPr>
              <a:lvl4pPr marL="1600200" indent="-228600">
                <a:lnSpc>
                  <a:spcPct val="90000"/>
                </a:lnSpc>
                <a:spcBef>
                  <a:spcPct val="20000"/>
                </a:spcBef>
                <a:buFont typeface="Arial"/>
                <a:buChar char="–"/>
                <a:defRPr sz="1200" b="0" i="0">
                  <a:cs typeface="Amazon Ember Regular" charset="0"/>
                </a:defRPr>
              </a:lvl4pPr>
              <a:lvl5pPr marL="2057400" indent="-228600">
                <a:lnSpc>
                  <a:spcPct val="90000"/>
                </a:lnSpc>
                <a:spcBef>
                  <a:spcPct val="20000"/>
                </a:spcBef>
                <a:buFont typeface="Arial"/>
                <a:buChar char="»"/>
                <a:defRPr sz="1200" b="0" i="0">
                  <a:cs typeface="Amazon Ember Regular" charset="0"/>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pPr algn="ctr" defTabSz="1097280">
                <a:spcBef>
                  <a:spcPts val="960"/>
                </a:spcBef>
              </a:pPr>
              <a:r>
                <a:rPr lang="en-US" sz="1920" b="1" dirty="0">
                  <a:solidFill>
                    <a:srgbClr val="FFCC00"/>
                  </a:solidFill>
                  <a:latin typeface="Amazon Ember"/>
                </a:rPr>
                <a:t>Demand Forecasting</a:t>
              </a:r>
            </a:p>
            <a:p>
              <a:pPr algn="ctr" defTabSz="1097280">
                <a:spcBef>
                  <a:spcPts val="960"/>
                </a:spcBef>
              </a:pPr>
              <a:r>
                <a:rPr lang="en-US" sz="1600" i="1" dirty="0">
                  <a:solidFill>
                    <a:srgbClr val="FFFFFF"/>
                  </a:solidFill>
                  <a:latin typeface="Amazon Ember"/>
                  <a:hlinkClick r:id="rId7"/>
                </a:rPr>
                <a:t>Demand forecasting with deep learning &gt;</a:t>
              </a:r>
              <a:endParaRPr lang="en-US" sz="1600" i="1" dirty="0">
                <a:solidFill>
                  <a:srgbClr val="FFFFFF"/>
                </a:solidFill>
                <a:latin typeface="Amazon Ember"/>
              </a:endParaRPr>
            </a:p>
            <a:p>
              <a:pPr marL="342893" indent="-342893" algn="ctr" defTabSz="1097280">
                <a:spcBef>
                  <a:spcPts val="960"/>
                </a:spcBef>
                <a:buFont typeface="Arial" panose="020B0604020202020204" pitchFamily="34" charset="0"/>
                <a:buChar char="•"/>
              </a:pPr>
              <a:endParaRPr lang="en-US" sz="1600" dirty="0">
                <a:solidFill>
                  <a:srgbClr val="FFFFFF"/>
                </a:solidFill>
                <a:latin typeface="Amazon Ember"/>
              </a:endParaRPr>
            </a:p>
            <a:p>
              <a:pPr algn="ctr" defTabSz="1097280">
                <a:spcBef>
                  <a:spcPts val="960"/>
                </a:spcBef>
              </a:pPr>
              <a:endParaRPr lang="en-US" sz="1600" dirty="0">
                <a:solidFill>
                  <a:srgbClr val="FFFFFF"/>
                </a:solidFill>
                <a:latin typeface="Amazon Ember"/>
              </a:endParaRPr>
            </a:p>
            <a:p>
              <a:pPr marL="342893" indent="-342893" algn="ctr" defTabSz="1097280">
                <a:spcBef>
                  <a:spcPts val="960"/>
                </a:spcBef>
                <a:buFont typeface="Arial" panose="020B0604020202020204" pitchFamily="34" charset="0"/>
                <a:buChar char="•"/>
              </a:pPr>
              <a:endParaRPr lang="en-US" sz="1600" dirty="0">
                <a:solidFill>
                  <a:srgbClr val="FFFFFF"/>
                </a:solidFill>
                <a:latin typeface="Amazon Ember"/>
              </a:endParaRPr>
            </a:p>
            <a:p>
              <a:pPr marL="342893" indent="-342893" algn="ctr" defTabSz="1097280">
                <a:spcBef>
                  <a:spcPts val="960"/>
                </a:spcBef>
                <a:buFont typeface="Arial" panose="020B0604020202020204" pitchFamily="34" charset="0"/>
                <a:buChar char="•"/>
              </a:pPr>
              <a:endParaRPr lang="en-US" sz="1600" dirty="0">
                <a:solidFill>
                  <a:srgbClr val="FFFFFF"/>
                </a:solidFill>
                <a:latin typeface="Amazon Ember"/>
              </a:endParaRPr>
            </a:p>
          </p:txBody>
        </p:sp>
      </p:grpSp>
      <p:grpSp>
        <p:nvGrpSpPr>
          <p:cNvPr id="87" name="Group 86">
            <a:extLst>
              <a:ext uri="{FF2B5EF4-FFF2-40B4-BE49-F238E27FC236}">
                <a16:creationId xmlns:a16="http://schemas.microsoft.com/office/drawing/2014/main" id="{A8093B0E-4EF0-4A39-969B-8E9E778E0E26}"/>
              </a:ext>
            </a:extLst>
          </p:cNvPr>
          <p:cNvGrpSpPr/>
          <p:nvPr/>
        </p:nvGrpSpPr>
        <p:grpSpPr>
          <a:xfrm>
            <a:off x="7222389" y="1508730"/>
            <a:ext cx="2747402" cy="2385688"/>
            <a:chOff x="5357996" y="461640"/>
            <a:chExt cx="1717126" cy="1974166"/>
          </a:xfrm>
        </p:grpSpPr>
        <p:sp>
          <p:nvSpPr>
            <p:cNvPr id="43" name="Rectangle 42">
              <a:extLst>
                <a:ext uri="{FF2B5EF4-FFF2-40B4-BE49-F238E27FC236}">
                  <a16:creationId xmlns:a16="http://schemas.microsoft.com/office/drawing/2014/main" id="{1FFD702D-F8A6-47AC-88C5-9CD3CA11FBD7}"/>
                </a:ext>
              </a:extLst>
            </p:cNvPr>
            <p:cNvSpPr/>
            <p:nvPr/>
          </p:nvSpPr>
          <p:spPr>
            <a:xfrm>
              <a:off x="5467536" y="461640"/>
              <a:ext cx="1549153" cy="1956846"/>
            </a:xfrm>
            <a:prstGeom prst="rect">
              <a:avLst/>
            </a:prstGeom>
            <a:blipFill>
              <a:blip r:embed="rId8" cstate="hqprint">
                <a:extLst>
                  <a:ext uri="{28A0092B-C50C-407E-A947-70E740481C1C}">
                    <a14:useLocalDpi xmlns:a14="http://schemas.microsoft.com/office/drawing/2010/main"/>
                  </a:ext>
                </a:extLst>
              </a:blip>
              <a:srcRect/>
              <a:stretch>
                <a:fillRect l="-76791" t="-19272" r="-91051"/>
              </a:stretch>
            </a:blip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algn="ctr" defTabSz="1097280"/>
              <a:endParaRPr lang="en-US" dirty="0" err="1">
                <a:solidFill>
                  <a:srgbClr val="FFFFFF"/>
                </a:solidFill>
                <a:latin typeface="Amazon Ember"/>
              </a:endParaRPr>
            </a:p>
          </p:txBody>
        </p:sp>
        <p:sp>
          <p:nvSpPr>
            <p:cNvPr id="72" name="Rectangle 71">
              <a:extLst>
                <a:ext uri="{FF2B5EF4-FFF2-40B4-BE49-F238E27FC236}">
                  <a16:creationId xmlns:a16="http://schemas.microsoft.com/office/drawing/2014/main" id="{C06E126F-C79E-4C5B-9D80-0DBBE4BBDE4F}"/>
                </a:ext>
              </a:extLst>
            </p:cNvPr>
            <p:cNvSpPr/>
            <p:nvPr/>
          </p:nvSpPr>
          <p:spPr>
            <a:xfrm>
              <a:off x="5467535" y="461640"/>
              <a:ext cx="1552389" cy="1956846"/>
            </a:xfrm>
            <a:prstGeom prst="rect">
              <a:avLst/>
            </a:prstGeom>
            <a:gradFill>
              <a:gsLst>
                <a:gs pos="0">
                  <a:schemeClr val="bg2">
                    <a:lumMod val="94000"/>
                    <a:alpha val="60000"/>
                  </a:schemeClr>
                </a:gs>
                <a:gs pos="85000">
                  <a:schemeClr val="bg2">
                    <a:alpha val="85000"/>
                  </a:schemeClr>
                </a:gs>
                <a:gs pos="53000">
                  <a:schemeClr val="bg2">
                    <a:alpha val="70000"/>
                  </a:schemeClr>
                </a:gs>
              </a:gsLst>
              <a:lin ang="5400000" scaled="1"/>
            </a:gra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algn="ctr" defTabSz="1097280"/>
              <a:endParaRPr lang="en-US" dirty="0" err="1">
                <a:solidFill>
                  <a:srgbClr val="FFFFFF"/>
                </a:solidFill>
                <a:latin typeface="Amazon Ember"/>
              </a:endParaRPr>
            </a:p>
          </p:txBody>
        </p:sp>
        <p:sp>
          <p:nvSpPr>
            <p:cNvPr id="42" name="TextBox 41">
              <a:extLst>
                <a:ext uri="{FF2B5EF4-FFF2-40B4-BE49-F238E27FC236}">
                  <a16:creationId xmlns:a16="http://schemas.microsoft.com/office/drawing/2014/main" id="{E72DA428-2D81-4A18-98FF-AB680573A667}"/>
                </a:ext>
              </a:extLst>
            </p:cNvPr>
            <p:cNvSpPr txBox="1"/>
            <p:nvPr/>
          </p:nvSpPr>
          <p:spPr>
            <a:xfrm>
              <a:off x="5357996" y="560291"/>
              <a:ext cx="1717126" cy="1875515"/>
            </a:xfrm>
            <a:prstGeom prst="rect">
              <a:avLst/>
            </a:prstGeom>
          </p:spPr>
          <p:txBody>
            <a:bodyPr vert="horz" lIns="219456" tIns="0" rIns="146304" bIns="219456" rtlCol="0" anchor="ctr" anchorCtr="0">
              <a:noAutofit/>
            </a:bodyPr>
            <a:lstStyle>
              <a:lvl1pPr indent="0">
                <a:lnSpc>
                  <a:spcPct val="90000"/>
                </a:lnSpc>
                <a:spcBef>
                  <a:spcPct val="20000"/>
                </a:spcBef>
                <a:buFontTx/>
                <a:buNone/>
                <a:defRPr b="0" i="0">
                  <a:cs typeface="Amazon Ember Regular" charset="0"/>
                </a:defRPr>
              </a:lvl1pPr>
              <a:lvl2pPr marL="742950" indent="-285750">
                <a:lnSpc>
                  <a:spcPct val="90000"/>
                </a:lnSpc>
                <a:spcBef>
                  <a:spcPct val="20000"/>
                </a:spcBef>
                <a:buFont typeface="Arial"/>
                <a:buChar char="•"/>
                <a:defRPr sz="1600" b="0" i="0">
                  <a:cs typeface="Amazon Ember Regular" charset="0"/>
                </a:defRPr>
              </a:lvl2pPr>
              <a:lvl3pPr marL="1143000" indent="-228600">
                <a:lnSpc>
                  <a:spcPct val="90000"/>
                </a:lnSpc>
                <a:spcBef>
                  <a:spcPct val="20000"/>
                </a:spcBef>
                <a:buFont typeface="Arial"/>
                <a:buChar char="•"/>
                <a:defRPr sz="1400" b="0" i="0">
                  <a:cs typeface="Amazon Ember Regular" charset="0"/>
                </a:defRPr>
              </a:lvl3pPr>
              <a:lvl4pPr marL="1600200" indent="-228600">
                <a:lnSpc>
                  <a:spcPct val="90000"/>
                </a:lnSpc>
                <a:spcBef>
                  <a:spcPct val="20000"/>
                </a:spcBef>
                <a:buFont typeface="Arial"/>
                <a:buChar char="–"/>
                <a:defRPr sz="1200" b="0" i="0">
                  <a:cs typeface="Amazon Ember Regular" charset="0"/>
                </a:defRPr>
              </a:lvl4pPr>
              <a:lvl5pPr marL="2057400" indent="-228600">
                <a:lnSpc>
                  <a:spcPct val="90000"/>
                </a:lnSpc>
                <a:spcBef>
                  <a:spcPct val="20000"/>
                </a:spcBef>
                <a:buFont typeface="Arial"/>
                <a:buChar char="»"/>
                <a:defRPr sz="1200" b="0" i="0">
                  <a:cs typeface="Amazon Ember Regular" charset="0"/>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pPr algn="ctr" defTabSz="1097280">
                <a:spcBef>
                  <a:spcPts val="960"/>
                </a:spcBef>
              </a:pPr>
              <a:r>
                <a:rPr lang="en-US" sz="1920" b="1" dirty="0">
                  <a:solidFill>
                    <a:srgbClr val="FFCC00"/>
                  </a:solidFill>
                  <a:latin typeface="Amazon Ember"/>
                </a:rPr>
                <a:t>Fraud</a:t>
              </a:r>
              <a:br>
                <a:rPr lang="en-US" sz="1920" b="1" dirty="0">
                  <a:solidFill>
                    <a:srgbClr val="FFCC00"/>
                  </a:solidFill>
                  <a:latin typeface="Amazon Ember"/>
                </a:rPr>
              </a:br>
              <a:r>
                <a:rPr lang="en-US" sz="1920" b="1" dirty="0">
                  <a:solidFill>
                    <a:srgbClr val="FFCC00"/>
                  </a:solidFill>
                  <a:latin typeface="Amazon Ember"/>
                </a:rPr>
                <a:t>Detection</a:t>
              </a:r>
            </a:p>
            <a:p>
              <a:pPr algn="ctr" defTabSz="1097280">
                <a:spcBef>
                  <a:spcPts val="960"/>
                </a:spcBef>
              </a:pPr>
              <a:r>
                <a:rPr lang="en-US" sz="1600" i="1" dirty="0">
                  <a:solidFill>
                    <a:srgbClr val="FFFFFF"/>
                  </a:solidFill>
                  <a:latin typeface="Amazon Ember"/>
                  <a:hlinkClick r:id="rId9"/>
                </a:rPr>
                <a:t>Detect malicious users and transactions &gt;</a:t>
              </a:r>
              <a:endParaRPr lang="en-US" sz="1600" i="1" dirty="0">
                <a:solidFill>
                  <a:srgbClr val="FFFFFF"/>
                </a:solidFill>
                <a:latin typeface="Amazon Ember"/>
              </a:endParaRPr>
            </a:p>
            <a:p>
              <a:pPr algn="ctr" defTabSz="1097280">
                <a:spcBef>
                  <a:spcPts val="960"/>
                </a:spcBef>
              </a:pPr>
              <a:endParaRPr lang="en-US" sz="1600" i="1" dirty="0">
                <a:solidFill>
                  <a:srgbClr val="FFFFFF"/>
                </a:solidFill>
                <a:latin typeface="Amazon Ember"/>
              </a:endParaRPr>
            </a:p>
            <a:p>
              <a:pPr algn="ctr" defTabSz="1097280">
                <a:spcBef>
                  <a:spcPts val="960"/>
                </a:spcBef>
              </a:pPr>
              <a:r>
                <a:rPr lang="en-US" sz="1600" i="1" dirty="0">
                  <a:solidFill>
                    <a:srgbClr val="FFFFFF"/>
                  </a:solidFill>
                  <a:latin typeface="Amazon Ember"/>
                  <a:hlinkClick r:id="rId10"/>
                </a:rPr>
                <a:t>Fraud detection in financial transactions using deep graph library &gt;</a:t>
              </a:r>
              <a:endParaRPr lang="en-US" sz="1600" i="1" dirty="0">
                <a:solidFill>
                  <a:srgbClr val="FFFFFF"/>
                </a:solidFill>
                <a:latin typeface="Amazon Ember"/>
              </a:endParaRPr>
            </a:p>
          </p:txBody>
        </p:sp>
      </p:grpSp>
      <p:grpSp>
        <p:nvGrpSpPr>
          <p:cNvPr id="86" name="Group 85">
            <a:extLst>
              <a:ext uri="{FF2B5EF4-FFF2-40B4-BE49-F238E27FC236}">
                <a16:creationId xmlns:a16="http://schemas.microsoft.com/office/drawing/2014/main" id="{25231849-2A7B-4DD9-AF6C-6F9C916BA75F}"/>
              </a:ext>
            </a:extLst>
          </p:cNvPr>
          <p:cNvGrpSpPr/>
          <p:nvPr/>
        </p:nvGrpSpPr>
        <p:grpSpPr>
          <a:xfrm>
            <a:off x="9871803" y="1508728"/>
            <a:ext cx="2747402" cy="2606070"/>
            <a:chOff x="7013880" y="461639"/>
            <a:chExt cx="1717126" cy="2156533"/>
          </a:xfrm>
        </p:grpSpPr>
        <p:sp>
          <p:nvSpPr>
            <p:cNvPr id="46" name="Rectangle 45">
              <a:extLst>
                <a:ext uri="{FF2B5EF4-FFF2-40B4-BE49-F238E27FC236}">
                  <a16:creationId xmlns:a16="http://schemas.microsoft.com/office/drawing/2014/main" id="{3B4AB7B7-5DB6-4FF8-9746-BD967FB14CE6}"/>
                </a:ext>
              </a:extLst>
            </p:cNvPr>
            <p:cNvSpPr/>
            <p:nvPr/>
          </p:nvSpPr>
          <p:spPr>
            <a:xfrm>
              <a:off x="7137648" y="461640"/>
              <a:ext cx="1549153" cy="1956846"/>
            </a:xfrm>
            <a:prstGeom prst="rect">
              <a:avLst/>
            </a:prstGeom>
            <a:blipFill>
              <a:blip r:embed="rId11" cstate="hqprint">
                <a:extLst>
                  <a:ext uri="{28A0092B-C50C-407E-A947-70E740481C1C}">
                    <a14:useLocalDpi xmlns:a14="http://schemas.microsoft.com/office/drawing/2010/main"/>
                  </a:ext>
                </a:extLst>
              </a:blip>
              <a:srcRect/>
              <a:stretch>
                <a:fillRect l="-54229" t="-16685" r="-128265" b="-31851"/>
              </a:stretch>
            </a:blip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algn="ctr" defTabSz="1097280"/>
              <a:endParaRPr lang="en-US" dirty="0" err="1">
                <a:solidFill>
                  <a:srgbClr val="FFFFFF"/>
                </a:solidFill>
                <a:latin typeface="Amazon Ember"/>
              </a:endParaRPr>
            </a:p>
          </p:txBody>
        </p:sp>
        <p:sp>
          <p:nvSpPr>
            <p:cNvPr id="74" name="Rectangle 73">
              <a:extLst>
                <a:ext uri="{FF2B5EF4-FFF2-40B4-BE49-F238E27FC236}">
                  <a16:creationId xmlns:a16="http://schemas.microsoft.com/office/drawing/2014/main" id="{01A06D29-8821-403D-BC9F-C85A74501D16}"/>
                </a:ext>
              </a:extLst>
            </p:cNvPr>
            <p:cNvSpPr/>
            <p:nvPr/>
          </p:nvSpPr>
          <p:spPr>
            <a:xfrm>
              <a:off x="7134413" y="461639"/>
              <a:ext cx="1557337" cy="1949392"/>
            </a:xfrm>
            <a:prstGeom prst="rect">
              <a:avLst/>
            </a:prstGeom>
            <a:gradFill>
              <a:gsLst>
                <a:gs pos="0">
                  <a:schemeClr val="bg2">
                    <a:alpha val="60000"/>
                  </a:schemeClr>
                </a:gs>
                <a:gs pos="85000">
                  <a:schemeClr val="bg2">
                    <a:alpha val="85000"/>
                  </a:schemeClr>
                </a:gs>
                <a:gs pos="53000">
                  <a:schemeClr val="bg2">
                    <a:alpha val="70000"/>
                  </a:schemeClr>
                </a:gs>
              </a:gsLst>
              <a:lin ang="5400000" scaled="1"/>
            </a:gra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algn="ctr" defTabSz="1097280"/>
              <a:endParaRPr lang="en-US" dirty="0" err="1">
                <a:solidFill>
                  <a:srgbClr val="FFFFFF"/>
                </a:solidFill>
                <a:latin typeface="Amazon Ember"/>
              </a:endParaRPr>
            </a:p>
          </p:txBody>
        </p:sp>
        <p:sp>
          <p:nvSpPr>
            <p:cNvPr id="45" name="TextBox 44">
              <a:extLst>
                <a:ext uri="{FF2B5EF4-FFF2-40B4-BE49-F238E27FC236}">
                  <a16:creationId xmlns:a16="http://schemas.microsoft.com/office/drawing/2014/main" id="{ECE35EB2-4850-4DCC-AF69-534879982C03}"/>
                </a:ext>
              </a:extLst>
            </p:cNvPr>
            <p:cNvSpPr txBox="1"/>
            <p:nvPr/>
          </p:nvSpPr>
          <p:spPr>
            <a:xfrm>
              <a:off x="7013880" y="745997"/>
              <a:ext cx="1717126" cy="1872175"/>
            </a:xfrm>
            <a:prstGeom prst="rect">
              <a:avLst/>
            </a:prstGeom>
          </p:spPr>
          <p:txBody>
            <a:bodyPr vert="horz" lIns="219456" tIns="0" rIns="146304" bIns="219456" rtlCol="0" anchor="ctr" anchorCtr="0">
              <a:noAutofit/>
            </a:bodyPr>
            <a:lstStyle>
              <a:lvl1pPr indent="0">
                <a:lnSpc>
                  <a:spcPct val="90000"/>
                </a:lnSpc>
                <a:spcBef>
                  <a:spcPct val="20000"/>
                </a:spcBef>
                <a:buFontTx/>
                <a:buNone/>
                <a:defRPr b="0" i="0">
                  <a:cs typeface="Amazon Ember Regular" charset="0"/>
                </a:defRPr>
              </a:lvl1pPr>
              <a:lvl2pPr marL="742950" indent="-285750">
                <a:lnSpc>
                  <a:spcPct val="90000"/>
                </a:lnSpc>
                <a:spcBef>
                  <a:spcPct val="20000"/>
                </a:spcBef>
                <a:buFont typeface="Arial"/>
                <a:buChar char="•"/>
                <a:defRPr sz="1600" b="0" i="0">
                  <a:cs typeface="Amazon Ember Regular" charset="0"/>
                </a:defRPr>
              </a:lvl2pPr>
              <a:lvl3pPr marL="1143000" indent="-228600">
                <a:lnSpc>
                  <a:spcPct val="90000"/>
                </a:lnSpc>
                <a:spcBef>
                  <a:spcPct val="20000"/>
                </a:spcBef>
                <a:buFont typeface="Arial"/>
                <a:buChar char="•"/>
                <a:defRPr sz="1400" b="0" i="0">
                  <a:cs typeface="Amazon Ember Regular" charset="0"/>
                </a:defRPr>
              </a:lvl3pPr>
              <a:lvl4pPr marL="1600200" indent="-228600">
                <a:lnSpc>
                  <a:spcPct val="90000"/>
                </a:lnSpc>
                <a:spcBef>
                  <a:spcPct val="20000"/>
                </a:spcBef>
                <a:buFont typeface="Arial"/>
                <a:buChar char="–"/>
                <a:defRPr sz="1200" b="0" i="0">
                  <a:cs typeface="Amazon Ember Regular" charset="0"/>
                </a:defRPr>
              </a:lvl4pPr>
              <a:lvl5pPr marL="2057400" indent="-228600">
                <a:lnSpc>
                  <a:spcPct val="90000"/>
                </a:lnSpc>
                <a:spcBef>
                  <a:spcPct val="20000"/>
                </a:spcBef>
                <a:buFont typeface="Arial"/>
                <a:buChar char="»"/>
                <a:defRPr sz="1200" b="0" i="0">
                  <a:cs typeface="Amazon Ember Regular" charset="0"/>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pPr algn="ctr" defTabSz="1097280">
                <a:spcBef>
                  <a:spcPts val="960"/>
                </a:spcBef>
              </a:pPr>
              <a:r>
                <a:rPr lang="en-US" sz="1920" b="1" dirty="0">
                  <a:solidFill>
                    <a:srgbClr val="FFCC00"/>
                  </a:solidFill>
                  <a:latin typeface="Amazon Ember"/>
                </a:rPr>
                <a:t>Credit Risk Prediction</a:t>
              </a:r>
            </a:p>
            <a:p>
              <a:pPr algn="ctr" defTabSz="1097280">
                <a:spcBef>
                  <a:spcPts val="960"/>
                </a:spcBef>
              </a:pPr>
              <a:r>
                <a:rPr lang="en-US" sz="1600" i="1" dirty="0">
                  <a:solidFill>
                    <a:srgbClr val="FFFFFF"/>
                  </a:solidFill>
                  <a:latin typeface="Amazon Ember"/>
                  <a:hlinkClick r:id="rId12"/>
                </a:rPr>
                <a:t>Explain credit decisions &gt;</a:t>
              </a:r>
              <a:endParaRPr lang="en-US" sz="1600" i="1" dirty="0">
                <a:solidFill>
                  <a:srgbClr val="FFFFFF"/>
                </a:solidFill>
                <a:latin typeface="Amazon Ember"/>
              </a:endParaRPr>
            </a:p>
            <a:p>
              <a:pPr algn="ctr" defTabSz="1097280">
                <a:spcBef>
                  <a:spcPts val="960"/>
                </a:spcBef>
              </a:pPr>
              <a:endParaRPr lang="en-US" sz="1600" dirty="0">
                <a:solidFill>
                  <a:srgbClr val="FFFFFF"/>
                </a:solidFill>
                <a:latin typeface="Amazon Ember"/>
              </a:endParaRPr>
            </a:p>
            <a:p>
              <a:pPr algn="ctr" defTabSz="1097280">
                <a:spcBef>
                  <a:spcPts val="960"/>
                </a:spcBef>
              </a:pPr>
              <a:endParaRPr lang="en-US" sz="1600" dirty="0">
                <a:solidFill>
                  <a:srgbClr val="FFFFFF"/>
                </a:solidFill>
                <a:latin typeface="Amazon Ember"/>
              </a:endParaRPr>
            </a:p>
            <a:p>
              <a:pPr algn="ctr" defTabSz="1097280">
                <a:spcBef>
                  <a:spcPts val="960"/>
                </a:spcBef>
              </a:pPr>
              <a:endParaRPr lang="en-US" sz="1600" dirty="0">
                <a:solidFill>
                  <a:srgbClr val="FFFFFF"/>
                </a:solidFill>
                <a:latin typeface="Amazon Ember"/>
              </a:endParaRPr>
            </a:p>
            <a:p>
              <a:pPr algn="ctr" defTabSz="1097280">
                <a:spcBef>
                  <a:spcPts val="960"/>
                </a:spcBef>
              </a:pPr>
              <a:endParaRPr lang="en-US" sz="1600" dirty="0">
                <a:solidFill>
                  <a:srgbClr val="FFFFFF"/>
                </a:solidFill>
                <a:latin typeface="Amazon Ember"/>
              </a:endParaRPr>
            </a:p>
            <a:p>
              <a:pPr algn="ctr" defTabSz="1097280">
                <a:spcBef>
                  <a:spcPts val="960"/>
                </a:spcBef>
              </a:pPr>
              <a:endParaRPr lang="en-US" sz="1600" dirty="0">
                <a:solidFill>
                  <a:srgbClr val="FFFFFF"/>
                </a:solidFill>
                <a:latin typeface="Amazon Ember"/>
              </a:endParaRPr>
            </a:p>
          </p:txBody>
        </p:sp>
      </p:grpSp>
      <p:grpSp>
        <p:nvGrpSpPr>
          <p:cNvPr id="90" name="Group 89">
            <a:extLst>
              <a:ext uri="{FF2B5EF4-FFF2-40B4-BE49-F238E27FC236}">
                <a16:creationId xmlns:a16="http://schemas.microsoft.com/office/drawing/2014/main" id="{6BEAC8FB-8850-4D5A-A89F-F21358EFE88C}"/>
              </a:ext>
            </a:extLst>
          </p:cNvPr>
          <p:cNvGrpSpPr/>
          <p:nvPr/>
        </p:nvGrpSpPr>
        <p:grpSpPr>
          <a:xfrm>
            <a:off x="771886" y="4048655"/>
            <a:ext cx="2584443" cy="3143979"/>
            <a:chOff x="496263" y="2490625"/>
            <a:chExt cx="1615278" cy="1964987"/>
          </a:xfrm>
        </p:grpSpPr>
        <p:sp>
          <p:nvSpPr>
            <p:cNvPr id="51" name="Rectangle 50">
              <a:extLst>
                <a:ext uri="{FF2B5EF4-FFF2-40B4-BE49-F238E27FC236}">
                  <a16:creationId xmlns:a16="http://schemas.microsoft.com/office/drawing/2014/main" id="{3CFD1C36-F0C9-4992-9DA7-964322A23EE6}"/>
                </a:ext>
              </a:extLst>
            </p:cNvPr>
            <p:cNvSpPr/>
            <p:nvPr/>
          </p:nvSpPr>
          <p:spPr>
            <a:xfrm>
              <a:off x="547095" y="2492289"/>
              <a:ext cx="1518692" cy="1960224"/>
            </a:xfrm>
            <a:prstGeom prst="rect">
              <a:avLst/>
            </a:prstGeom>
            <a:blipFill>
              <a:blip r:embed="rId13" cstate="hqprint">
                <a:extLst>
                  <a:ext uri="{28A0092B-C50C-407E-A947-70E740481C1C}">
                    <a14:useLocalDpi xmlns:a14="http://schemas.microsoft.com/office/drawing/2010/main"/>
                  </a:ext>
                </a:extLst>
              </a:blip>
              <a:srcRect/>
              <a:stretch>
                <a:fillRect l="-111494" t="-29571" r="-43933" b="-5237"/>
              </a:stretch>
            </a:blip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algn="ctr" defTabSz="1097280"/>
              <a:endParaRPr lang="en-US" dirty="0" err="1">
                <a:solidFill>
                  <a:srgbClr val="FFFFFF"/>
                </a:solidFill>
                <a:latin typeface="Amazon Ember"/>
              </a:endParaRPr>
            </a:p>
          </p:txBody>
        </p:sp>
        <p:sp>
          <p:nvSpPr>
            <p:cNvPr id="76" name="Rectangle 75">
              <a:extLst>
                <a:ext uri="{FF2B5EF4-FFF2-40B4-BE49-F238E27FC236}">
                  <a16:creationId xmlns:a16="http://schemas.microsoft.com/office/drawing/2014/main" id="{A6E7DF4C-26D1-4CB3-AC1E-0BC4B3BFB64D}"/>
                </a:ext>
              </a:extLst>
            </p:cNvPr>
            <p:cNvSpPr/>
            <p:nvPr/>
          </p:nvSpPr>
          <p:spPr>
            <a:xfrm>
              <a:off x="535366" y="2490625"/>
              <a:ext cx="1530422" cy="1964987"/>
            </a:xfrm>
            <a:prstGeom prst="rect">
              <a:avLst/>
            </a:prstGeom>
            <a:gradFill>
              <a:gsLst>
                <a:gs pos="0">
                  <a:schemeClr val="bg2">
                    <a:alpha val="60000"/>
                  </a:schemeClr>
                </a:gs>
                <a:gs pos="85000">
                  <a:schemeClr val="bg2">
                    <a:alpha val="85000"/>
                  </a:schemeClr>
                </a:gs>
                <a:gs pos="53000">
                  <a:schemeClr val="bg2">
                    <a:alpha val="70000"/>
                  </a:schemeClr>
                </a:gs>
              </a:gsLst>
              <a:lin ang="5400000" scaled="1"/>
            </a:gra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algn="ctr" defTabSz="1097280"/>
              <a:endParaRPr lang="en-US" dirty="0" err="1">
                <a:solidFill>
                  <a:srgbClr val="FFFFFF"/>
                </a:solidFill>
                <a:latin typeface="Amazon Ember"/>
              </a:endParaRPr>
            </a:p>
          </p:txBody>
        </p:sp>
        <p:sp>
          <p:nvSpPr>
            <p:cNvPr id="50" name="TextBox 49">
              <a:extLst>
                <a:ext uri="{FF2B5EF4-FFF2-40B4-BE49-F238E27FC236}">
                  <a16:creationId xmlns:a16="http://schemas.microsoft.com/office/drawing/2014/main" id="{8D8F60DF-D2B4-416A-AEA3-D701811B0BE2}"/>
                </a:ext>
              </a:extLst>
            </p:cNvPr>
            <p:cNvSpPr txBox="1"/>
            <p:nvPr/>
          </p:nvSpPr>
          <p:spPr>
            <a:xfrm>
              <a:off x="496263" y="2527679"/>
              <a:ext cx="1615278" cy="1826971"/>
            </a:xfrm>
            <a:prstGeom prst="rect">
              <a:avLst/>
            </a:prstGeom>
          </p:spPr>
          <p:txBody>
            <a:bodyPr vert="horz" lIns="219456" tIns="0" rIns="146304" bIns="219456" rtlCol="0" anchor="t" anchorCtr="0">
              <a:noAutofit/>
            </a:bodyPr>
            <a:lstStyle>
              <a:lvl1pPr indent="0">
                <a:lnSpc>
                  <a:spcPct val="90000"/>
                </a:lnSpc>
                <a:spcBef>
                  <a:spcPct val="20000"/>
                </a:spcBef>
                <a:buFontTx/>
                <a:buNone/>
                <a:defRPr b="0" i="0">
                  <a:cs typeface="Amazon Ember Regular" charset="0"/>
                </a:defRPr>
              </a:lvl1pPr>
              <a:lvl2pPr marL="742950" indent="-285750">
                <a:lnSpc>
                  <a:spcPct val="90000"/>
                </a:lnSpc>
                <a:spcBef>
                  <a:spcPct val="20000"/>
                </a:spcBef>
                <a:buFont typeface="Arial"/>
                <a:buChar char="•"/>
                <a:defRPr sz="1600" b="0" i="0">
                  <a:cs typeface="Amazon Ember Regular" charset="0"/>
                </a:defRPr>
              </a:lvl2pPr>
              <a:lvl3pPr marL="1143000" indent="-228600">
                <a:lnSpc>
                  <a:spcPct val="90000"/>
                </a:lnSpc>
                <a:spcBef>
                  <a:spcPct val="20000"/>
                </a:spcBef>
                <a:buFont typeface="Arial"/>
                <a:buChar char="•"/>
                <a:defRPr sz="1400" b="0" i="0">
                  <a:cs typeface="Amazon Ember Regular" charset="0"/>
                </a:defRPr>
              </a:lvl3pPr>
              <a:lvl4pPr marL="1600200" indent="-228600">
                <a:lnSpc>
                  <a:spcPct val="90000"/>
                </a:lnSpc>
                <a:spcBef>
                  <a:spcPct val="20000"/>
                </a:spcBef>
                <a:buFont typeface="Arial"/>
                <a:buChar char="–"/>
                <a:defRPr sz="1200" b="0" i="0">
                  <a:cs typeface="Amazon Ember Regular" charset="0"/>
                </a:defRPr>
              </a:lvl4pPr>
              <a:lvl5pPr marL="2057400" indent="-228600">
                <a:lnSpc>
                  <a:spcPct val="90000"/>
                </a:lnSpc>
                <a:spcBef>
                  <a:spcPct val="20000"/>
                </a:spcBef>
                <a:buFont typeface="Arial"/>
                <a:buChar char="»"/>
                <a:defRPr sz="1200" b="0" i="0">
                  <a:cs typeface="Amazon Ember Regular" charset="0"/>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pPr algn="ctr" defTabSz="1097280">
                <a:spcBef>
                  <a:spcPts val="960"/>
                </a:spcBef>
              </a:pPr>
              <a:r>
                <a:rPr lang="en-US" sz="1680" b="1" dirty="0">
                  <a:solidFill>
                    <a:srgbClr val="FFCC00"/>
                  </a:solidFill>
                  <a:latin typeface="Amazon Ember"/>
                </a:rPr>
                <a:t>Extract &amp; Analyze Data from Documents</a:t>
              </a:r>
            </a:p>
            <a:p>
              <a:pPr algn="ctr" defTabSz="1097280">
                <a:lnSpc>
                  <a:spcPct val="100000"/>
                </a:lnSpc>
                <a:spcBef>
                  <a:spcPts val="960"/>
                </a:spcBef>
              </a:pPr>
              <a:endParaRPr lang="en-US" sz="160" dirty="0">
                <a:solidFill>
                  <a:srgbClr val="FFFFFF"/>
                </a:solidFill>
                <a:latin typeface="Amazon Ember"/>
              </a:endParaRPr>
            </a:p>
            <a:p>
              <a:pPr algn="ctr" defTabSz="1097280">
                <a:lnSpc>
                  <a:spcPct val="100000"/>
                </a:lnSpc>
                <a:spcBef>
                  <a:spcPts val="960"/>
                </a:spcBef>
              </a:pPr>
              <a:r>
                <a:rPr lang="en-US" sz="1200" i="1" dirty="0">
                  <a:solidFill>
                    <a:srgbClr val="FFFFFF"/>
                  </a:solidFill>
                  <a:latin typeface="Amazon Ember"/>
                  <a:hlinkClick r:id="rId14"/>
                </a:rPr>
                <a:t>Document summarization, entity, and relationship extraction &gt;</a:t>
              </a:r>
              <a:endParaRPr lang="en-US" sz="1200" i="1" dirty="0">
                <a:solidFill>
                  <a:srgbClr val="FFFFFF"/>
                </a:solidFill>
                <a:latin typeface="Amazon Ember"/>
              </a:endParaRPr>
            </a:p>
            <a:p>
              <a:pPr algn="ctr" defTabSz="1097280">
                <a:lnSpc>
                  <a:spcPct val="100000"/>
                </a:lnSpc>
                <a:spcBef>
                  <a:spcPts val="960"/>
                </a:spcBef>
              </a:pPr>
              <a:endParaRPr lang="en-US" sz="160" i="1" dirty="0">
                <a:solidFill>
                  <a:srgbClr val="FFFFFF"/>
                </a:solidFill>
                <a:latin typeface="Amazon Ember"/>
              </a:endParaRPr>
            </a:p>
            <a:p>
              <a:pPr algn="ctr" defTabSz="1097280">
                <a:lnSpc>
                  <a:spcPct val="100000"/>
                </a:lnSpc>
                <a:spcBef>
                  <a:spcPts val="960"/>
                </a:spcBef>
              </a:pPr>
              <a:r>
                <a:rPr lang="en-US" sz="1200" i="1" dirty="0">
                  <a:solidFill>
                    <a:srgbClr val="FFFFFF"/>
                  </a:solidFill>
                  <a:latin typeface="Amazon Ember"/>
                  <a:hlinkClick r:id="rId15"/>
                </a:rPr>
                <a:t>Handwriting recognition &gt;</a:t>
              </a:r>
              <a:endParaRPr lang="en-US" sz="1200" i="1" dirty="0">
                <a:solidFill>
                  <a:srgbClr val="FFFFFF"/>
                </a:solidFill>
                <a:latin typeface="Amazon Ember"/>
              </a:endParaRPr>
            </a:p>
            <a:p>
              <a:pPr algn="ctr" defTabSz="1097280">
                <a:lnSpc>
                  <a:spcPct val="100000"/>
                </a:lnSpc>
                <a:spcBef>
                  <a:spcPts val="960"/>
                </a:spcBef>
              </a:pPr>
              <a:endParaRPr lang="en-US" sz="160" i="1" dirty="0">
                <a:solidFill>
                  <a:srgbClr val="FFFFFF"/>
                </a:solidFill>
                <a:latin typeface="Amazon Ember"/>
              </a:endParaRPr>
            </a:p>
            <a:p>
              <a:pPr algn="ctr" defTabSz="1097280">
                <a:lnSpc>
                  <a:spcPct val="100000"/>
                </a:lnSpc>
                <a:spcBef>
                  <a:spcPts val="960"/>
                </a:spcBef>
              </a:pPr>
              <a:r>
                <a:rPr lang="en-US" sz="1200" i="1" dirty="0">
                  <a:solidFill>
                    <a:srgbClr val="FFFFFF"/>
                  </a:solidFill>
                  <a:latin typeface="Amazon Ember"/>
                  <a:hlinkClick r:id="rId16"/>
                </a:rPr>
                <a:t>Filling in missing values in tabular records &gt;</a:t>
              </a:r>
              <a:endParaRPr lang="en-US" sz="1200" i="1" dirty="0">
                <a:solidFill>
                  <a:srgbClr val="FFFFFF"/>
                </a:solidFill>
                <a:latin typeface="Amazon Ember"/>
              </a:endParaRPr>
            </a:p>
            <a:p>
              <a:pPr algn="ctr" defTabSz="1097280">
                <a:lnSpc>
                  <a:spcPct val="100000"/>
                </a:lnSpc>
                <a:spcBef>
                  <a:spcPts val="960"/>
                </a:spcBef>
              </a:pPr>
              <a:endParaRPr lang="en-US" sz="160" i="1" dirty="0">
                <a:solidFill>
                  <a:srgbClr val="FFFFFF"/>
                </a:solidFill>
                <a:latin typeface="Amazon Ember"/>
              </a:endParaRPr>
            </a:p>
            <a:p>
              <a:pPr algn="ctr" defTabSz="1097280">
                <a:lnSpc>
                  <a:spcPct val="100000"/>
                </a:lnSpc>
                <a:spcBef>
                  <a:spcPts val="960"/>
                </a:spcBef>
              </a:pPr>
              <a:r>
                <a:rPr lang="en-US" sz="1200" i="1" dirty="0">
                  <a:solidFill>
                    <a:srgbClr val="FFFFFF"/>
                  </a:solidFill>
                  <a:latin typeface="Amazon Ember"/>
                  <a:hlinkClick r:id="rId17"/>
                </a:rPr>
                <a:t>Differential privacy for sentiment classification &gt;</a:t>
              </a:r>
              <a:endParaRPr lang="en-US" sz="1200" i="1" dirty="0">
                <a:solidFill>
                  <a:srgbClr val="FFFFFF"/>
                </a:solidFill>
                <a:latin typeface="Amazon Ember"/>
              </a:endParaRPr>
            </a:p>
            <a:p>
              <a:pPr algn="ctr" defTabSz="1097280">
                <a:spcBef>
                  <a:spcPts val="960"/>
                </a:spcBef>
              </a:pPr>
              <a:endParaRPr lang="en-US" sz="1680" b="1" dirty="0">
                <a:solidFill>
                  <a:srgbClr val="FFCC00"/>
                </a:solidFill>
                <a:latin typeface="Amazon Ember"/>
              </a:endParaRPr>
            </a:p>
          </p:txBody>
        </p:sp>
      </p:grpSp>
      <p:grpSp>
        <p:nvGrpSpPr>
          <p:cNvPr id="91" name="Group 90">
            <a:extLst>
              <a:ext uri="{FF2B5EF4-FFF2-40B4-BE49-F238E27FC236}">
                <a16:creationId xmlns:a16="http://schemas.microsoft.com/office/drawing/2014/main" id="{42385DEB-DA15-4D63-88D7-C2E9F7C9EB25}"/>
              </a:ext>
            </a:extLst>
          </p:cNvPr>
          <p:cNvGrpSpPr/>
          <p:nvPr/>
        </p:nvGrpSpPr>
        <p:grpSpPr>
          <a:xfrm>
            <a:off x="3398525" y="4062321"/>
            <a:ext cx="2483824" cy="3130958"/>
            <a:chOff x="2124076" y="2538948"/>
            <a:chExt cx="1552390" cy="1956853"/>
          </a:xfrm>
        </p:grpSpPr>
        <p:sp>
          <p:nvSpPr>
            <p:cNvPr id="54" name="Rectangle 53">
              <a:extLst>
                <a:ext uri="{FF2B5EF4-FFF2-40B4-BE49-F238E27FC236}">
                  <a16:creationId xmlns:a16="http://schemas.microsoft.com/office/drawing/2014/main" id="{38EA1D19-AB80-4B1B-87AE-9EB9B0824840}"/>
                </a:ext>
              </a:extLst>
            </p:cNvPr>
            <p:cNvSpPr/>
            <p:nvPr/>
          </p:nvSpPr>
          <p:spPr>
            <a:xfrm>
              <a:off x="2127312" y="2538954"/>
              <a:ext cx="1549153" cy="1956846"/>
            </a:xfrm>
            <a:prstGeom prst="rect">
              <a:avLst/>
            </a:prstGeom>
            <a:blipFill>
              <a:blip r:embed="rId18" cstate="hqprint">
                <a:extLst>
                  <a:ext uri="{28A0092B-C50C-407E-A947-70E740481C1C}">
                    <a14:useLocalDpi xmlns:a14="http://schemas.microsoft.com/office/drawing/2010/main"/>
                  </a:ext>
                </a:extLst>
              </a:blip>
              <a:srcRect/>
              <a:stretch>
                <a:fillRect l="-113524" t="-43359" r="-57972" b="1"/>
              </a:stretch>
            </a:blip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algn="ctr" defTabSz="1097280"/>
              <a:endParaRPr lang="en-US" dirty="0" err="1">
                <a:solidFill>
                  <a:srgbClr val="FFFFFF"/>
                </a:solidFill>
                <a:latin typeface="Amazon Ember"/>
              </a:endParaRPr>
            </a:p>
          </p:txBody>
        </p:sp>
        <p:sp>
          <p:nvSpPr>
            <p:cNvPr id="78" name="Rectangle 77">
              <a:extLst>
                <a:ext uri="{FF2B5EF4-FFF2-40B4-BE49-F238E27FC236}">
                  <a16:creationId xmlns:a16="http://schemas.microsoft.com/office/drawing/2014/main" id="{D488E60C-710C-491A-BF99-9BF3466C58B2}"/>
                </a:ext>
              </a:extLst>
            </p:cNvPr>
            <p:cNvSpPr/>
            <p:nvPr/>
          </p:nvSpPr>
          <p:spPr>
            <a:xfrm>
              <a:off x="2124076" y="2538948"/>
              <a:ext cx="1552390" cy="1956853"/>
            </a:xfrm>
            <a:prstGeom prst="rect">
              <a:avLst/>
            </a:prstGeom>
            <a:gradFill>
              <a:gsLst>
                <a:gs pos="0">
                  <a:schemeClr val="bg2">
                    <a:alpha val="60000"/>
                  </a:schemeClr>
                </a:gs>
                <a:gs pos="85000">
                  <a:schemeClr val="bg2">
                    <a:alpha val="90000"/>
                  </a:schemeClr>
                </a:gs>
                <a:gs pos="54000">
                  <a:schemeClr val="bg2">
                    <a:alpha val="75000"/>
                  </a:schemeClr>
                </a:gs>
              </a:gsLst>
              <a:lin ang="5400000" scaled="1"/>
            </a:gra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t"/>
            <a:lstStyle/>
            <a:p>
              <a:pPr algn="ctr" defTabSz="1097280"/>
              <a:endParaRPr lang="en-US" dirty="0" err="1">
                <a:solidFill>
                  <a:srgbClr val="FFFFFF"/>
                </a:solidFill>
                <a:latin typeface="Amazon Ember"/>
              </a:endParaRPr>
            </a:p>
          </p:txBody>
        </p:sp>
        <p:sp>
          <p:nvSpPr>
            <p:cNvPr id="53" name="TextBox 52">
              <a:extLst>
                <a:ext uri="{FF2B5EF4-FFF2-40B4-BE49-F238E27FC236}">
                  <a16:creationId xmlns:a16="http://schemas.microsoft.com/office/drawing/2014/main" id="{AB8127DA-EBB6-4FFE-990D-68C64053EE13}"/>
                </a:ext>
              </a:extLst>
            </p:cNvPr>
            <p:cNvSpPr txBox="1"/>
            <p:nvPr/>
          </p:nvSpPr>
          <p:spPr>
            <a:xfrm>
              <a:off x="2127312" y="2571749"/>
              <a:ext cx="1549153" cy="1924052"/>
            </a:xfrm>
            <a:prstGeom prst="rect">
              <a:avLst/>
            </a:prstGeom>
          </p:spPr>
          <p:txBody>
            <a:bodyPr vert="horz" lIns="219456" tIns="0" rIns="146304" bIns="219456" rtlCol="0" anchor="t" anchorCtr="0">
              <a:noAutofit/>
            </a:bodyPr>
            <a:lstStyle>
              <a:lvl1pPr indent="0">
                <a:lnSpc>
                  <a:spcPct val="90000"/>
                </a:lnSpc>
                <a:spcBef>
                  <a:spcPct val="20000"/>
                </a:spcBef>
                <a:buFontTx/>
                <a:buNone/>
                <a:defRPr b="0" i="0">
                  <a:cs typeface="Amazon Ember Regular" charset="0"/>
                </a:defRPr>
              </a:lvl1pPr>
              <a:lvl2pPr marL="742950" indent="-285750">
                <a:lnSpc>
                  <a:spcPct val="90000"/>
                </a:lnSpc>
                <a:spcBef>
                  <a:spcPct val="20000"/>
                </a:spcBef>
                <a:buFont typeface="Arial"/>
                <a:buChar char="•"/>
                <a:defRPr sz="1600" b="0" i="0">
                  <a:cs typeface="Amazon Ember Regular" charset="0"/>
                </a:defRPr>
              </a:lvl2pPr>
              <a:lvl3pPr marL="1143000" indent="-228600">
                <a:lnSpc>
                  <a:spcPct val="90000"/>
                </a:lnSpc>
                <a:spcBef>
                  <a:spcPct val="20000"/>
                </a:spcBef>
                <a:buFont typeface="Arial"/>
                <a:buChar char="•"/>
                <a:defRPr sz="1400" b="0" i="0">
                  <a:cs typeface="Amazon Ember Regular" charset="0"/>
                </a:defRPr>
              </a:lvl3pPr>
              <a:lvl4pPr marL="1600200" indent="-228600">
                <a:lnSpc>
                  <a:spcPct val="90000"/>
                </a:lnSpc>
                <a:spcBef>
                  <a:spcPct val="20000"/>
                </a:spcBef>
                <a:buFont typeface="Arial"/>
                <a:buChar char="–"/>
                <a:defRPr sz="1200" b="0" i="0">
                  <a:cs typeface="Amazon Ember Regular" charset="0"/>
                </a:defRPr>
              </a:lvl4pPr>
              <a:lvl5pPr marL="2057400" indent="-228600">
                <a:lnSpc>
                  <a:spcPct val="90000"/>
                </a:lnSpc>
                <a:spcBef>
                  <a:spcPct val="20000"/>
                </a:spcBef>
                <a:buFont typeface="Arial"/>
                <a:buChar char="»"/>
                <a:defRPr sz="1200" b="0" i="0">
                  <a:cs typeface="Amazon Ember Regular" charset="0"/>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pPr algn="ctr" defTabSz="1097280">
                <a:spcBef>
                  <a:spcPts val="960"/>
                </a:spcBef>
              </a:pPr>
              <a:r>
                <a:rPr lang="en-US" sz="1920" b="1" dirty="0">
                  <a:solidFill>
                    <a:srgbClr val="FFCC00"/>
                  </a:solidFill>
                  <a:latin typeface="Amazon Ember"/>
                </a:rPr>
                <a:t>Computer</a:t>
              </a:r>
              <a:br>
                <a:rPr lang="en-US" sz="1920" b="1" dirty="0">
                  <a:solidFill>
                    <a:srgbClr val="FFCC00"/>
                  </a:solidFill>
                  <a:latin typeface="Amazon Ember"/>
                </a:rPr>
              </a:br>
              <a:r>
                <a:rPr lang="en-US" sz="1920" b="1" dirty="0">
                  <a:solidFill>
                    <a:srgbClr val="FFCC00"/>
                  </a:solidFill>
                  <a:latin typeface="Amazon Ember"/>
                </a:rPr>
                <a:t>Vision</a:t>
              </a:r>
            </a:p>
            <a:p>
              <a:pPr algn="ctr" defTabSz="1097280">
                <a:spcBef>
                  <a:spcPts val="960"/>
                </a:spcBef>
              </a:pPr>
              <a:endParaRPr lang="en-US" sz="1920" b="1" dirty="0">
                <a:solidFill>
                  <a:srgbClr val="FFCC00"/>
                </a:solidFill>
                <a:latin typeface="Amazon Ember"/>
              </a:endParaRPr>
            </a:p>
            <a:p>
              <a:pPr algn="ctr" defTabSz="1097280">
                <a:spcBef>
                  <a:spcPts val="960"/>
                </a:spcBef>
              </a:pPr>
              <a:r>
                <a:rPr lang="en-US" sz="1597" i="1" dirty="0">
                  <a:solidFill>
                    <a:srgbClr val="FFFFFF"/>
                  </a:solidFill>
                  <a:latin typeface="Amazon Ember"/>
                  <a:hlinkClick r:id="rId19"/>
                </a:rPr>
                <a:t>Product defect detection in images &gt;</a:t>
              </a:r>
              <a:endParaRPr lang="en-US" sz="1597" b="1" i="1" dirty="0">
                <a:solidFill>
                  <a:srgbClr val="FFCC00"/>
                </a:solidFill>
                <a:latin typeface="Amazon Ember"/>
              </a:endParaRPr>
            </a:p>
          </p:txBody>
        </p:sp>
      </p:grpSp>
      <p:grpSp>
        <p:nvGrpSpPr>
          <p:cNvPr id="92" name="Group 91">
            <a:extLst>
              <a:ext uri="{FF2B5EF4-FFF2-40B4-BE49-F238E27FC236}">
                <a16:creationId xmlns:a16="http://schemas.microsoft.com/office/drawing/2014/main" id="{D1B74DC1-0B90-4358-93A6-C1CEC2B45EDF}"/>
              </a:ext>
            </a:extLst>
          </p:cNvPr>
          <p:cNvGrpSpPr/>
          <p:nvPr/>
        </p:nvGrpSpPr>
        <p:grpSpPr>
          <a:xfrm>
            <a:off x="6053796" y="4062328"/>
            <a:ext cx="2500731" cy="3130954"/>
            <a:chOff x="3783620" y="2538954"/>
            <a:chExt cx="1562957" cy="1956846"/>
          </a:xfrm>
        </p:grpSpPr>
        <p:sp>
          <p:nvSpPr>
            <p:cNvPr id="57" name="Rectangle 56">
              <a:extLst>
                <a:ext uri="{FF2B5EF4-FFF2-40B4-BE49-F238E27FC236}">
                  <a16:creationId xmlns:a16="http://schemas.microsoft.com/office/drawing/2014/main" id="{98B9AB18-2E3C-44B4-8FD0-3991357EBB1A}"/>
                </a:ext>
              </a:extLst>
            </p:cNvPr>
            <p:cNvSpPr/>
            <p:nvPr/>
          </p:nvSpPr>
          <p:spPr>
            <a:xfrm>
              <a:off x="3797424" y="2538954"/>
              <a:ext cx="1549153" cy="1956846"/>
            </a:xfrm>
            <a:prstGeom prst="rect">
              <a:avLst/>
            </a:prstGeom>
            <a:blipFill>
              <a:blip r:embed="rId20" cstate="hqprint">
                <a:extLst>
                  <a:ext uri="{28A0092B-C50C-407E-A947-70E740481C1C}">
                    <a14:useLocalDpi xmlns:a14="http://schemas.microsoft.com/office/drawing/2010/main"/>
                  </a:ext>
                </a:extLst>
              </a:blip>
              <a:srcRect/>
              <a:stretch>
                <a:fillRect l="-108673" t="-21246" r="-66563" b="-1319"/>
              </a:stretch>
            </a:blip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algn="ctr" defTabSz="1097280"/>
              <a:endParaRPr lang="en-US" dirty="0" err="1">
                <a:solidFill>
                  <a:srgbClr val="FFFFFF"/>
                </a:solidFill>
                <a:latin typeface="Amazon Ember"/>
              </a:endParaRPr>
            </a:p>
          </p:txBody>
        </p:sp>
        <p:sp>
          <p:nvSpPr>
            <p:cNvPr id="80" name="Rectangle 79">
              <a:extLst>
                <a:ext uri="{FF2B5EF4-FFF2-40B4-BE49-F238E27FC236}">
                  <a16:creationId xmlns:a16="http://schemas.microsoft.com/office/drawing/2014/main" id="{A2E98627-4CD8-4C9D-A604-56A37A97B84E}"/>
                </a:ext>
              </a:extLst>
            </p:cNvPr>
            <p:cNvSpPr/>
            <p:nvPr/>
          </p:nvSpPr>
          <p:spPr>
            <a:xfrm>
              <a:off x="3797424" y="2538954"/>
              <a:ext cx="1549153" cy="1956846"/>
            </a:xfrm>
            <a:prstGeom prst="rect">
              <a:avLst/>
            </a:prstGeom>
            <a:gradFill>
              <a:gsLst>
                <a:gs pos="0">
                  <a:schemeClr val="bg2">
                    <a:alpha val="60000"/>
                  </a:schemeClr>
                </a:gs>
                <a:gs pos="85000">
                  <a:schemeClr val="bg2">
                    <a:alpha val="85000"/>
                  </a:schemeClr>
                </a:gs>
                <a:gs pos="53000">
                  <a:schemeClr val="bg2">
                    <a:alpha val="70000"/>
                  </a:schemeClr>
                </a:gs>
              </a:gsLst>
              <a:lin ang="5400000" scaled="1"/>
            </a:gra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algn="ctr" defTabSz="1097280"/>
              <a:endParaRPr lang="en-US" dirty="0" err="1">
                <a:solidFill>
                  <a:srgbClr val="FFFFFF"/>
                </a:solidFill>
                <a:latin typeface="Amazon Ember"/>
              </a:endParaRPr>
            </a:p>
          </p:txBody>
        </p:sp>
        <p:sp>
          <p:nvSpPr>
            <p:cNvPr id="56" name="TextBox 55">
              <a:extLst>
                <a:ext uri="{FF2B5EF4-FFF2-40B4-BE49-F238E27FC236}">
                  <a16:creationId xmlns:a16="http://schemas.microsoft.com/office/drawing/2014/main" id="{C6ABB9F9-CCF3-485D-8145-C0605980179D}"/>
                </a:ext>
              </a:extLst>
            </p:cNvPr>
            <p:cNvSpPr txBox="1"/>
            <p:nvPr/>
          </p:nvSpPr>
          <p:spPr>
            <a:xfrm>
              <a:off x="3783620" y="2568243"/>
              <a:ext cx="1549153" cy="1924053"/>
            </a:xfrm>
            <a:prstGeom prst="rect">
              <a:avLst/>
            </a:prstGeom>
          </p:spPr>
          <p:txBody>
            <a:bodyPr vert="horz" lIns="219456" tIns="0" rIns="146304" bIns="219456" rtlCol="0" anchor="t" anchorCtr="0">
              <a:noAutofit/>
            </a:bodyPr>
            <a:lstStyle>
              <a:lvl1pPr indent="0">
                <a:lnSpc>
                  <a:spcPct val="90000"/>
                </a:lnSpc>
                <a:spcBef>
                  <a:spcPct val="20000"/>
                </a:spcBef>
                <a:buFontTx/>
                <a:buNone/>
                <a:defRPr b="0" i="0">
                  <a:cs typeface="Amazon Ember Regular" charset="0"/>
                </a:defRPr>
              </a:lvl1pPr>
              <a:lvl2pPr marL="742950" indent="-285750">
                <a:lnSpc>
                  <a:spcPct val="90000"/>
                </a:lnSpc>
                <a:spcBef>
                  <a:spcPct val="20000"/>
                </a:spcBef>
                <a:buFont typeface="Arial"/>
                <a:buChar char="•"/>
                <a:defRPr sz="1600" b="0" i="0">
                  <a:cs typeface="Amazon Ember Regular" charset="0"/>
                </a:defRPr>
              </a:lvl2pPr>
              <a:lvl3pPr marL="1143000" indent="-228600">
                <a:lnSpc>
                  <a:spcPct val="90000"/>
                </a:lnSpc>
                <a:spcBef>
                  <a:spcPct val="20000"/>
                </a:spcBef>
                <a:buFont typeface="Arial"/>
                <a:buChar char="•"/>
                <a:defRPr sz="1400" b="0" i="0">
                  <a:cs typeface="Amazon Ember Regular" charset="0"/>
                </a:defRPr>
              </a:lvl3pPr>
              <a:lvl4pPr marL="1600200" indent="-228600">
                <a:lnSpc>
                  <a:spcPct val="90000"/>
                </a:lnSpc>
                <a:spcBef>
                  <a:spcPct val="20000"/>
                </a:spcBef>
                <a:buFont typeface="Arial"/>
                <a:buChar char="–"/>
                <a:defRPr sz="1200" b="0" i="0">
                  <a:cs typeface="Amazon Ember Regular" charset="0"/>
                </a:defRPr>
              </a:lvl4pPr>
              <a:lvl5pPr marL="2057400" indent="-228600">
                <a:lnSpc>
                  <a:spcPct val="90000"/>
                </a:lnSpc>
                <a:spcBef>
                  <a:spcPct val="20000"/>
                </a:spcBef>
                <a:buFont typeface="Arial"/>
                <a:buChar char="»"/>
                <a:defRPr sz="1200" b="0" i="0">
                  <a:cs typeface="Amazon Ember Regular" charset="0"/>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pPr algn="ctr" defTabSz="1097280">
                <a:spcBef>
                  <a:spcPts val="960"/>
                </a:spcBef>
              </a:pPr>
              <a:r>
                <a:rPr lang="en-US" sz="1920" b="1" dirty="0">
                  <a:solidFill>
                    <a:srgbClr val="FFCC00"/>
                  </a:solidFill>
                  <a:latin typeface="Amazon Ember"/>
                </a:rPr>
                <a:t>Autonomous Driving</a:t>
              </a:r>
            </a:p>
            <a:p>
              <a:pPr algn="ctr" defTabSz="1097280">
                <a:spcBef>
                  <a:spcPts val="960"/>
                </a:spcBef>
              </a:pPr>
              <a:endParaRPr lang="en-US" sz="1920" b="1" dirty="0">
                <a:solidFill>
                  <a:srgbClr val="FFCC00"/>
                </a:solidFill>
                <a:latin typeface="Amazon Ember"/>
              </a:endParaRPr>
            </a:p>
            <a:p>
              <a:pPr algn="ctr" defTabSz="1097280">
                <a:spcBef>
                  <a:spcPts val="960"/>
                </a:spcBef>
              </a:pPr>
              <a:r>
                <a:rPr lang="en-US" sz="1600" i="1" dirty="0">
                  <a:solidFill>
                    <a:srgbClr val="FFFFFF"/>
                  </a:solidFill>
                  <a:latin typeface="Amazon Ember"/>
                  <a:hlinkClick r:id="rId21"/>
                </a:rPr>
                <a:t>Visual perception with active learning &gt;</a:t>
              </a:r>
              <a:endParaRPr lang="en-US" sz="1600" b="1" i="1" dirty="0">
                <a:solidFill>
                  <a:srgbClr val="FFCC00"/>
                </a:solidFill>
                <a:latin typeface="Amazon Ember"/>
              </a:endParaRPr>
            </a:p>
          </p:txBody>
        </p:sp>
      </p:grpSp>
      <p:grpSp>
        <p:nvGrpSpPr>
          <p:cNvPr id="93" name="Group 92">
            <a:extLst>
              <a:ext uri="{FF2B5EF4-FFF2-40B4-BE49-F238E27FC236}">
                <a16:creationId xmlns:a16="http://schemas.microsoft.com/office/drawing/2014/main" id="{29E7376B-CF21-4B30-90C9-EC1FE7F3D0AF}"/>
              </a:ext>
            </a:extLst>
          </p:cNvPr>
          <p:cNvGrpSpPr/>
          <p:nvPr/>
        </p:nvGrpSpPr>
        <p:grpSpPr>
          <a:xfrm>
            <a:off x="8654563" y="4062328"/>
            <a:ext cx="2577318" cy="3130954"/>
            <a:chOff x="5409101" y="2538954"/>
            <a:chExt cx="1610824" cy="1956846"/>
          </a:xfrm>
        </p:grpSpPr>
        <p:sp>
          <p:nvSpPr>
            <p:cNvPr id="60" name="Rectangle 59">
              <a:extLst>
                <a:ext uri="{FF2B5EF4-FFF2-40B4-BE49-F238E27FC236}">
                  <a16:creationId xmlns:a16="http://schemas.microsoft.com/office/drawing/2014/main" id="{391606A1-ECF6-4645-AAB5-1389F1FAFFBA}"/>
                </a:ext>
              </a:extLst>
            </p:cNvPr>
            <p:cNvSpPr/>
            <p:nvPr/>
          </p:nvSpPr>
          <p:spPr>
            <a:xfrm>
              <a:off x="5467536" y="2538954"/>
              <a:ext cx="1549153" cy="1956846"/>
            </a:xfrm>
            <a:prstGeom prst="rect">
              <a:avLst/>
            </a:prstGeom>
            <a:blipFill>
              <a:blip r:embed="rId22" cstate="hqprint">
                <a:extLst>
                  <a:ext uri="{28A0092B-C50C-407E-A947-70E740481C1C}">
                    <a14:useLocalDpi xmlns:a14="http://schemas.microsoft.com/office/drawing/2010/main"/>
                  </a:ext>
                </a:extLst>
              </a:blip>
              <a:srcRect/>
              <a:stretch>
                <a:fillRect l="-108801" t="-78205" r="-128405"/>
              </a:stretch>
            </a:blip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t"/>
            <a:lstStyle/>
            <a:p>
              <a:pPr algn="ctr" defTabSz="1097280"/>
              <a:endParaRPr lang="en-US" dirty="0" err="1">
                <a:solidFill>
                  <a:srgbClr val="FFFFFF"/>
                </a:solidFill>
                <a:latin typeface="Amazon Ember"/>
              </a:endParaRPr>
            </a:p>
          </p:txBody>
        </p:sp>
        <p:sp>
          <p:nvSpPr>
            <p:cNvPr id="82" name="Rectangle 81">
              <a:extLst>
                <a:ext uri="{FF2B5EF4-FFF2-40B4-BE49-F238E27FC236}">
                  <a16:creationId xmlns:a16="http://schemas.microsoft.com/office/drawing/2014/main" id="{51C6C74D-35D7-475F-BFE1-DD18FBB548AE}"/>
                </a:ext>
              </a:extLst>
            </p:cNvPr>
            <p:cNvSpPr/>
            <p:nvPr/>
          </p:nvSpPr>
          <p:spPr>
            <a:xfrm>
              <a:off x="5467537" y="2538954"/>
              <a:ext cx="1552388" cy="1956846"/>
            </a:xfrm>
            <a:prstGeom prst="rect">
              <a:avLst/>
            </a:prstGeom>
            <a:gradFill>
              <a:gsLst>
                <a:gs pos="0">
                  <a:schemeClr val="bg2">
                    <a:alpha val="60000"/>
                  </a:schemeClr>
                </a:gs>
                <a:gs pos="85000">
                  <a:schemeClr val="bg2">
                    <a:alpha val="85000"/>
                  </a:schemeClr>
                </a:gs>
                <a:gs pos="53000">
                  <a:schemeClr val="bg2">
                    <a:alpha val="70000"/>
                  </a:schemeClr>
                </a:gs>
              </a:gsLst>
              <a:lin ang="5400000" scaled="1"/>
            </a:gra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t"/>
            <a:lstStyle/>
            <a:p>
              <a:pPr algn="ctr" defTabSz="1097280"/>
              <a:endParaRPr lang="en-US" dirty="0" err="1">
                <a:solidFill>
                  <a:srgbClr val="FFFFFF"/>
                </a:solidFill>
                <a:latin typeface="Amazon Ember"/>
              </a:endParaRPr>
            </a:p>
          </p:txBody>
        </p:sp>
        <p:sp>
          <p:nvSpPr>
            <p:cNvPr id="59" name="TextBox 58">
              <a:extLst>
                <a:ext uri="{FF2B5EF4-FFF2-40B4-BE49-F238E27FC236}">
                  <a16:creationId xmlns:a16="http://schemas.microsoft.com/office/drawing/2014/main" id="{C11D7A4A-A718-4849-A04F-A15908867D83}"/>
                </a:ext>
              </a:extLst>
            </p:cNvPr>
            <p:cNvSpPr txBox="1"/>
            <p:nvPr/>
          </p:nvSpPr>
          <p:spPr>
            <a:xfrm>
              <a:off x="5409101" y="2568243"/>
              <a:ext cx="1549153" cy="1924053"/>
            </a:xfrm>
            <a:prstGeom prst="rect">
              <a:avLst/>
            </a:prstGeom>
          </p:spPr>
          <p:txBody>
            <a:bodyPr vert="horz" lIns="219456" tIns="0" rIns="0" bIns="219456" rtlCol="0" anchor="t" anchorCtr="0">
              <a:noAutofit/>
            </a:bodyPr>
            <a:lstStyle>
              <a:lvl1pPr indent="0">
                <a:lnSpc>
                  <a:spcPct val="90000"/>
                </a:lnSpc>
                <a:spcBef>
                  <a:spcPct val="20000"/>
                </a:spcBef>
                <a:buFontTx/>
                <a:buNone/>
                <a:defRPr b="0" i="0">
                  <a:cs typeface="Amazon Ember Regular" charset="0"/>
                </a:defRPr>
              </a:lvl1pPr>
              <a:lvl2pPr marL="742950" indent="-285750">
                <a:lnSpc>
                  <a:spcPct val="90000"/>
                </a:lnSpc>
                <a:spcBef>
                  <a:spcPct val="20000"/>
                </a:spcBef>
                <a:buFont typeface="Arial"/>
                <a:buChar char="•"/>
                <a:defRPr sz="1600" b="0" i="0">
                  <a:cs typeface="Amazon Ember Regular" charset="0"/>
                </a:defRPr>
              </a:lvl2pPr>
              <a:lvl3pPr marL="1143000" indent="-228600">
                <a:lnSpc>
                  <a:spcPct val="90000"/>
                </a:lnSpc>
                <a:spcBef>
                  <a:spcPct val="20000"/>
                </a:spcBef>
                <a:buFont typeface="Arial"/>
                <a:buChar char="•"/>
                <a:defRPr sz="1400" b="0" i="0">
                  <a:cs typeface="Amazon Ember Regular" charset="0"/>
                </a:defRPr>
              </a:lvl3pPr>
              <a:lvl4pPr marL="1600200" indent="-228600">
                <a:lnSpc>
                  <a:spcPct val="90000"/>
                </a:lnSpc>
                <a:spcBef>
                  <a:spcPct val="20000"/>
                </a:spcBef>
                <a:buFont typeface="Arial"/>
                <a:buChar char="–"/>
                <a:defRPr sz="1200" b="0" i="0">
                  <a:cs typeface="Amazon Ember Regular" charset="0"/>
                </a:defRPr>
              </a:lvl4pPr>
              <a:lvl5pPr marL="2057400" indent="-228600">
                <a:lnSpc>
                  <a:spcPct val="90000"/>
                </a:lnSpc>
                <a:spcBef>
                  <a:spcPct val="20000"/>
                </a:spcBef>
                <a:buFont typeface="Arial"/>
                <a:buChar char="»"/>
                <a:defRPr sz="1200" b="0" i="0">
                  <a:cs typeface="Amazon Ember Regular" charset="0"/>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pPr algn="ctr" defTabSz="1097280">
                <a:spcBef>
                  <a:spcPts val="960"/>
                </a:spcBef>
              </a:pPr>
              <a:r>
                <a:rPr lang="en-US" sz="1920" b="1" dirty="0">
                  <a:solidFill>
                    <a:srgbClr val="FFCC00"/>
                  </a:solidFill>
                  <a:latin typeface="Amazon Ember"/>
                </a:rPr>
                <a:t>Personalized Recommendations</a:t>
              </a:r>
            </a:p>
            <a:p>
              <a:pPr algn="ctr" defTabSz="1097280">
                <a:spcBef>
                  <a:spcPts val="960"/>
                </a:spcBef>
              </a:pPr>
              <a:endParaRPr lang="en-US" sz="1920" b="1" dirty="0">
                <a:solidFill>
                  <a:srgbClr val="FFCC00"/>
                </a:solidFill>
                <a:latin typeface="Amazon Ember"/>
              </a:endParaRPr>
            </a:p>
            <a:p>
              <a:pPr algn="ctr" defTabSz="1097280">
                <a:spcBef>
                  <a:spcPts val="960"/>
                </a:spcBef>
              </a:pPr>
              <a:r>
                <a:rPr lang="en-US" sz="1597" i="1" dirty="0">
                  <a:solidFill>
                    <a:srgbClr val="FFFFFF"/>
                  </a:solidFill>
                  <a:latin typeface="Amazon Ember"/>
                  <a:hlinkClick r:id="rId23"/>
                </a:rPr>
                <a:t>Entity resolution in identity graphs &gt;</a:t>
              </a:r>
              <a:endParaRPr lang="en-US" sz="1597" i="1" dirty="0">
                <a:solidFill>
                  <a:srgbClr val="FFFFFF"/>
                </a:solidFill>
                <a:latin typeface="Amazon Ember"/>
              </a:endParaRPr>
            </a:p>
            <a:p>
              <a:pPr algn="ctr" defTabSz="1097280">
                <a:spcBef>
                  <a:spcPts val="960"/>
                </a:spcBef>
              </a:pPr>
              <a:endParaRPr lang="en-US" sz="1597" i="1" dirty="0">
                <a:solidFill>
                  <a:srgbClr val="FFFFFF"/>
                </a:solidFill>
                <a:latin typeface="Amazon Ember"/>
              </a:endParaRPr>
            </a:p>
            <a:p>
              <a:pPr algn="ctr" defTabSz="1097280">
                <a:spcBef>
                  <a:spcPts val="960"/>
                </a:spcBef>
              </a:pPr>
              <a:r>
                <a:rPr lang="en-US" sz="1597" i="1" dirty="0">
                  <a:solidFill>
                    <a:srgbClr val="FFFFFF"/>
                  </a:solidFill>
                  <a:latin typeface="Amazon Ember"/>
                  <a:hlinkClick r:id="rId24"/>
                </a:rPr>
                <a:t>Purchase modeling &gt;</a:t>
              </a:r>
              <a:endParaRPr lang="en-US" sz="1597" i="1" dirty="0">
                <a:solidFill>
                  <a:srgbClr val="FFFFFF"/>
                </a:solidFill>
                <a:latin typeface="Amazon Ember"/>
              </a:endParaRPr>
            </a:p>
          </p:txBody>
        </p:sp>
      </p:grpSp>
      <p:grpSp>
        <p:nvGrpSpPr>
          <p:cNvPr id="94" name="Group 93">
            <a:extLst>
              <a:ext uri="{FF2B5EF4-FFF2-40B4-BE49-F238E27FC236}">
                <a16:creationId xmlns:a16="http://schemas.microsoft.com/office/drawing/2014/main" id="{317779E9-CB88-4B92-B19F-07EA5EFC4BEE}"/>
              </a:ext>
            </a:extLst>
          </p:cNvPr>
          <p:cNvGrpSpPr/>
          <p:nvPr/>
        </p:nvGrpSpPr>
        <p:grpSpPr>
          <a:xfrm>
            <a:off x="11320195" y="4052382"/>
            <a:ext cx="2578685" cy="3168571"/>
            <a:chOff x="7075122" y="2532736"/>
            <a:chExt cx="1611678" cy="1980357"/>
          </a:xfrm>
        </p:grpSpPr>
        <p:sp>
          <p:nvSpPr>
            <p:cNvPr id="63" name="Rectangle 62">
              <a:extLst>
                <a:ext uri="{FF2B5EF4-FFF2-40B4-BE49-F238E27FC236}">
                  <a16:creationId xmlns:a16="http://schemas.microsoft.com/office/drawing/2014/main" id="{BEA0CABD-8E61-4AA5-8140-22A2C243BA0F}"/>
                </a:ext>
              </a:extLst>
            </p:cNvPr>
            <p:cNvSpPr/>
            <p:nvPr/>
          </p:nvSpPr>
          <p:spPr>
            <a:xfrm>
              <a:off x="7137647" y="2538954"/>
              <a:ext cx="1549153" cy="1956846"/>
            </a:xfrm>
            <a:prstGeom prst="rect">
              <a:avLst/>
            </a:prstGeom>
            <a:blipFill>
              <a:blip r:embed="rId25" cstate="hqprint">
                <a:extLst>
                  <a:ext uri="{28A0092B-C50C-407E-A947-70E740481C1C}">
                    <a14:useLocalDpi xmlns:a14="http://schemas.microsoft.com/office/drawing/2010/main"/>
                  </a:ext>
                </a:extLst>
              </a:blip>
              <a:srcRect/>
              <a:stretch>
                <a:fillRect l="-35205" t="-11552" r="-82137"/>
              </a:stretch>
            </a:blip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algn="ctr" defTabSz="1097280"/>
              <a:endParaRPr lang="en-US" dirty="0" err="1">
                <a:solidFill>
                  <a:srgbClr val="FFFFFF"/>
                </a:solidFill>
                <a:latin typeface="Amazon Ember"/>
              </a:endParaRPr>
            </a:p>
          </p:txBody>
        </p:sp>
        <p:sp>
          <p:nvSpPr>
            <p:cNvPr id="84" name="Rectangle 83">
              <a:extLst>
                <a:ext uri="{FF2B5EF4-FFF2-40B4-BE49-F238E27FC236}">
                  <a16:creationId xmlns:a16="http://schemas.microsoft.com/office/drawing/2014/main" id="{AA4CE3FB-5F70-4B3C-9CA3-A44EE63F38F6}"/>
                </a:ext>
              </a:extLst>
            </p:cNvPr>
            <p:cNvSpPr/>
            <p:nvPr/>
          </p:nvSpPr>
          <p:spPr>
            <a:xfrm>
              <a:off x="7127081" y="2532736"/>
              <a:ext cx="1559718" cy="1963064"/>
            </a:xfrm>
            <a:prstGeom prst="rect">
              <a:avLst/>
            </a:prstGeom>
            <a:gradFill>
              <a:gsLst>
                <a:gs pos="0">
                  <a:schemeClr val="bg2">
                    <a:alpha val="60000"/>
                  </a:schemeClr>
                </a:gs>
                <a:gs pos="85000">
                  <a:schemeClr val="bg2">
                    <a:alpha val="90000"/>
                  </a:schemeClr>
                </a:gs>
                <a:gs pos="54000">
                  <a:schemeClr val="bg2">
                    <a:alpha val="75000"/>
                  </a:schemeClr>
                </a:gs>
              </a:gsLst>
              <a:lin ang="5400000" scaled="1"/>
            </a:gra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t"/>
            <a:lstStyle/>
            <a:p>
              <a:pPr algn="ctr" defTabSz="1097280"/>
              <a:endParaRPr lang="en-US" dirty="0" err="1">
                <a:solidFill>
                  <a:srgbClr val="FFFFFF"/>
                </a:solidFill>
                <a:latin typeface="Amazon Ember"/>
              </a:endParaRPr>
            </a:p>
          </p:txBody>
        </p:sp>
        <p:sp>
          <p:nvSpPr>
            <p:cNvPr id="62" name="TextBox 61">
              <a:extLst>
                <a:ext uri="{FF2B5EF4-FFF2-40B4-BE49-F238E27FC236}">
                  <a16:creationId xmlns:a16="http://schemas.microsoft.com/office/drawing/2014/main" id="{B08CC84F-51EE-4238-B43B-FFC6DA760D4C}"/>
                </a:ext>
              </a:extLst>
            </p:cNvPr>
            <p:cNvSpPr txBox="1"/>
            <p:nvPr/>
          </p:nvSpPr>
          <p:spPr>
            <a:xfrm>
              <a:off x="7075122" y="2571748"/>
              <a:ext cx="1549153" cy="1941345"/>
            </a:xfrm>
            <a:prstGeom prst="rect">
              <a:avLst/>
            </a:prstGeom>
          </p:spPr>
          <p:txBody>
            <a:bodyPr vert="horz" lIns="219456" tIns="0" rIns="146304" bIns="219456" rtlCol="0" anchor="t" anchorCtr="0">
              <a:noAutofit/>
            </a:bodyPr>
            <a:lstStyle>
              <a:lvl1pPr indent="0">
                <a:lnSpc>
                  <a:spcPct val="90000"/>
                </a:lnSpc>
                <a:spcBef>
                  <a:spcPct val="20000"/>
                </a:spcBef>
                <a:buFontTx/>
                <a:buNone/>
                <a:defRPr b="0" i="0">
                  <a:cs typeface="Amazon Ember Regular" charset="0"/>
                </a:defRPr>
              </a:lvl1pPr>
              <a:lvl2pPr marL="742950" indent="-285750">
                <a:lnSpc>
                  <a:spcPct val="90000"/>
                </a:lnSpc>
                <a:spcBef>
                  <a:spcPct val="20000"/>
                </a:spcBef>
                <a:buFont typeface="Arial"/>
                <a:buChar char="•"/>
                <a:defRPr sz="1600" b="0" i="0">
                  <a:cs typeface="Amazon Ember Regular" charset="0"/>
                </a:defRPr>
              </a:lvl2pPr>
              <a:lvl3pPr marL="1143000" indent="-228600">
                <a:lnSpc>
                  <a:spcPct val="90000"/>
                </a:lnSpc>
                <a:spcBef>
                  <a:spcPct val="20000"/>
                </a:spcBef>
                <a:buFont typeface="Arial"/>
                <a:buChar char="•"/>
                <a:defRPr sz="1400" b="0" i="0">
                  <a:cs typeface="Amazon Ember Regular" charset="0"/>
                </a:defRPr>
              </a:lvl3pPr>
              <a:lvl4pPr marL="1600200" indent="-228600">
                <a:lnSpc>
                  <a:spcPct val="90000"/>
                </a:lnSpc>
                <a:spcBef>
                  <a:spcPct val="20000"/>
                </a:spcBef>
                <a:buFont typeface="Arial"/>
                <a:buChar char="–"/>
                <a:defRPr sz="1200" b="0" i="0">
                  <a:cs typeface="Amazon Ember Regular" charset="0"/>
                </a:defRPr>
              </a:lvl4pPr>
              <a:lvl5pPr marL="2057400" indent="-228600">
                <a:lnSpc>
                  <a:spcPct val="90000"/>
                </a:lnSpc>
                <a:spcBef>
                  <a:spcPct val="20000"/>
                </a:spcBef>
                <a:buFont typeface="Arial"/>
                <a:buChar char="»"/>
                <a:defRPr sz="1200" b="0" i="0">
                  <a:cs typeface="Amazon Ember Regular" charset="0"/>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pPr algn="ctr" defTabSz="1097280">
                <a:spcBef>
                  <a:spcPts val="960"/>
                </a:spcBef>
              </a:pPr>
              <a:r>
                <a:rPr lang="en-US" sz="1920" b="1" dirty="0">
                  <a:solidFill>
                    <a:srgbClr val="FFCC00"/>
                  </a:solidFill>
                  <a:latin typeface="Amazon Ember"/>
                </a:rPr>
                <a:t>Churn</a:t>
              </a:r>
              <a:br>
                <a:rPr lang="en-US" sz="1920" b="1" dirty="0">
                  <a:solidFill>
                    <a:srgbClr val="FFCC00"/>
                  </a:solidFill>
                  <a:latin typeface="Amazon Ember"/>
                </a:rPr>
              </a:br>
              <a:r>
                <a:rPr lang="en-US" sz="1920" b="1" dirty="0">
                  <a:solidFill>
                    <a:srgbClr val="FFCC00"/>
                  </a:solidFill>
                  <a:latin typeface="Amazon Ember"/>
                </a:rPr>
                <a:t>Prediction</a:t>
              </a:r>
            </a:p>
            <a:p>
              <a:pPr algn="ctr" defTabSz="1097280">
                <a:spcBef>
                  <a:spcPts val="960"/>
                </a:spcBef>
              </a:pPr>
              <a:endParaRPr lang="en-US" sz="1920" b="1" dirty="0">
                <a:solidFill>
                  <a:srgbClr val="FFCC00"/>
                </a:solidFill>
                <a:latin typeface="Amazon Ember"/>
              </a:endParaRPr>
            </a:p>
            <a:p>
              <a:pPr algn="ctr" defTabSz="1097280">
                <a:lnSpc>
                  <a:spcPct val="100000"/>
                </a:lnSpc>
                <a:spcBef>
                  <a:spcPts val="960"/>
                </a:spcBef>
              </a:pPr>
              <a:r>
                <a:rPr lang="en-US" sz="1597" i="1" dirty="0">
                  <a:solidFill>
                    <a:srgbClr val="FFFFFF"/>
                  </a:solidFill>
                  <a:latin typeface="Amazon Ember"/>
                  <a:hlinkClick r:id="rId26"/>
                </a:rPr>
                <a:t>Churn prediction with text &gt;</a:t>
              </a:r>
              <a:endParaRPr lang="en-US" sz="1597" i="1" dirty="0">
                <a:solidFill>
                  <a:srgbClr val="FFFFFF"/>
                </a:solidFill>
                <a:latin typeface="Amazon Ember"/>
              </a:endParaRPr>
            </a:p>
            <a:p>
              <a:pPr algn="ctr" defTabSz="1097280">
                <a:spcBef>
                  <a:spcPts val="960"/>
                </a:spcBef>
              </a:pPr>
              <a:r>
                <a:rPr lang="en-US" sz="1920" b="1" dirty="0">
                  <a:solidFill>
                    <a:srgbClr val="FFCC00"/>
                  </a:solidFill>
                  <a:latin typeface="Amazon Ember"/>
                </a:rPr>
                <a:t> </a:t>
              </a:r>
            </a:p>
          </p:txBody>
        </p:sp>
      </p:grpSp>
      <p:sp>
        <p:nvSpPr>
          <p:cNvPr id="3" name="Rectangle 2">
            <a:extLst>
              <a:ext uri="{FF2B5EF4-FFF2-40B4-BE49-F238E27FC236}">
                <a16:creationId xmlns:a16="http://schemas.microsoft.com/office/drawing/2014/main" id="{6C699250-B5F5-C846-8880-FC096C0247EB}"/>
              </a:ext>
            </a:extLst>
          </p:cNvPr>
          <p:cNvSpPr/>
          <p:nvPr/>
        </p:nvSpPr>
        <p:spPr>
          <a:xfrm>
            <a:off x="2045675" y="7408991"/>
            <a:ext cx="5950070" cy="55076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219456" tIns="175565" rIns="219456" bIns="175565" rtlCol="0" anchor="ctr"/>
          <a:lstStyle/>
          <a:p>
            <a:pPr algn="ctr" defTabSz="1097280"/>
            <a:r>
              <a:rPr lang="en-US" sz="1680" b="1" dirty="0">
                <a:solidFill>
                  <a:srgbClr val="FFCC00"/>
                </a:solidFill>
                <a:latin typeface="Amazon Ember"/>
              </a:rPr>
              <a:t>Learn more about solutions:</a:t>
            </a:r>
          </a:p>
          <a:p>
            <a:pPr algn="ctr" defTabSz="1097280"/>
            <a:r>
              <a:rPr lang="en-US" sz="1680" dirty="0">
                <a:solidFill>
                  <a:srgbClr val="FFFFFF"/>
                </a:solidFill>
                <a:latin typeface="Amazon Ember"/>
                <a:hlinkClick r:id="rId27">
                  <a:extLst>
                    <a:ext uri="{A12FA001-AC4F-418D-AE19-62706E023703}">
                      <ahyp:hlinkClr xmlns:ahyp="http://schemas.microsoft.com/office/drawing/2018/hyperlinkcolor" val="tx"/>
                    </a:ext>
                  </a:extLst>
                </a:hlinkClick>
              </a:rPr>
              <a:t>https://aws.amazon.com/sagemaker/getting-started/</a:t>
            </a:r>
            <a:r>
              <a:rPr lang="en-US" sz="1680" dirty="0">
                <a:solidFill>
                  <a:srgbClr val="FFFFFF"/>
                </a:solidFill>
                <a:latin typeface="Amazon Ember"/>
              </a:rPr>
              <a:t> </a:t>
            </a:r>
          </a:p>
        </p:txBody>
      </p:sp>
      <p:sp>
        <p:nvSpPr>
          <p:cNvPr id="41" name="Rectangle 40">
            <a:extLst>
              <a:ext uri="{FF2B5EF4-FFF2-40B4-BE49-F238E27FC236}">
                <a16:creationId xmlns:a16="http://schemas.microsoft.com/office/drawing/2014/main" id="{273F482D-2975-4242-8237-C5891233EBAD}"/>
              </a:ext>
            </a:extLst>
          </p:cNvPr>
          <p:cNvSpPr/>
          <p:nvPr/>
        </p:nvSpPr>
        <p:spPr>
          <a:xfrm>
            <a:off x="2265772" y="7419064"/>
            <a:ext cx="5509877" cy="598563"/>
          </a:xfrm>
          <a:prstGeom prst="rect">
            <a:avLst/>
          </a:prstGeom>
          <a:ln w="12700">
            <a:gradFill>
              <a:gsLst>
                <a:gs pos="15000">
                  <a:srgbClr val="00A0C8"/>
                </a:gs>
                <a:gs pos="85000">
                  <a:srgbClr val="69AE35"/>
                </a:gs>
              </a:gsLst>
              <a:lin ang="0" scaled="0"/>
            </a:gradFill>
            <a:tailEnd type="none"/>
          </a:ln>
          <a:effectLst/>
        </p:spPr>
        <p:style>
          <a:lnRef idx="2">
            <a:schemeClr val="accent1"/>
          </a:lnRef>
          <a:fillRef idx="0">
            <a:schemeClr val="accent1"/>
          </a:fillRef>
          <a:effectRef idx="1">
            <a:schemeClr val="accent1"/>
          </a:effectRef>
          <a:fontRef idx="minor">
            <a:schemeClr val="tx1"/>
          </a:fontRef>
        </p:style>
        <p:txBody>
          <a:bodyPr lIns="292608" tIns="234086" rIns="292608" bIns="234086" rtlCol="0" anchor="ctr"/>
          <a:lstStyle/>
          <a:p>
            <a:pPr algn="ctr" defTabSz="1097280">
              <a:defRPr/>
            </a:pPr>
            <a:endParaRPr lang="en-US" dirty="0" err="1">
              <a:solidFill>
                <a:srgbClr val="FFFFFF"/>
              </a:solidFill>
              <a:latin typeface="Amazon Ember"/>
            </a:endParaRPr>
          </a:p>
        </p:txBody>
      </p:sp>
      <p:sp>
        <p:nvSpPr>
          <p:cNvPr id="44" name="Rectangle 43">
            <a:extLst>
              <a:ext uri="{FF2B5EF4-FFF2-40B4-BE49-F238E27FC236}">
                <a16:creationId xmlns:a16="http://schemas.microsoft.com/office/drawing/2014/main" id="{034F617C-2068-5745-B9FD-7265B9C8D48A}"/>
              </a:ext>
            </a:extLst>
          </p:cNvPr>
          <p:cNvSpPr/>
          <p:nvPr/>
        </p:nvSpPr>
        <p:spPr>
          <a:xfrm>
            <a:off x="831561" y="4036837"/>
            <a:ext cx="2459346" cy="3156787"/>
          </a:xfrm>
          <a:prstGeom prst="rect">
            <a:avLst/>
          </a:prstGeom>
          <a:ln w="12700">
            <a:gradFill>
              <a:gsLst>
                <a:gs pos="15000">
                  <a:srgbClr val="00A0C8"/>
                </a:gs>
                <a:gs pos="85000">
                  <a:srgbClr val="69AE35"/>
                </a:gs>
              </a:gsLst>
              <a:lin ang="0" scaled="0"/>
            </a:gradFill>
            <a:tailEnd type="none"/>
          </a:ln>
          <a:effectLst/>
        </p:spPr>
        <p:style>
          <a:lnRef idx="2">
            <a:schemeClr val="accent1"/>
          </a:lnRef>
          <a:fillRef idx="0">
            <a:schemeClr val="accent1"/>
          </a:fillRef>
          <a:effectRef idx="1">
            <a:schemeClr val="accent1"/>
          </a:effectRef>
          <a:fontRef idx="minor">
            <a:schemeClr val="tx1"/>
          </a:fontRef>
        </p:style>
        <p:txBody>
          <a:bodyPr lIns="292608" tIns="234086" rIns="292608" bIns="234086" rtlCol="0" anchor="ctr"/>
          <a:lstStyle/>
          <a:p>
            <a:pPr algn="ctr" defTabSz="1097280">
              <a:defRPr/>
            </a:pPr>
            <a:endParaRPr lang="en-US" dirty="0" err="1">
              <a:solidFill>
                <a:srgbClr val="FFFFFF"/>
              </a:solidFill>
              <a:latin typeface="Amazon Ember"/>
            </a:endParaRPr>
          </a:p>
        </p:txBody>
      </p:sp>
      <p:sp>
        <p:nvSpPr>
          <p:cNvPr id="47" name="Rectangle 46">
            <a:extLst>
              <a:ext uri="{FF2B5EF4-FFF2-40B4-BE49-F238E27FC236}">
                <a16:creationId xmlns:a16="http://schemas.microsoft.com/office/drawing/2014/main" id="{C1943629-2E03-1F4B-8A34-6AB5C2B32B35}"/>
              </a:ext>
            </a:extLst>
          </p:cNvPr>
          <p:cNvSpPr/>
          <p:nvPr/>
        </p:nvSpPr>
        <p:spPr>
          <a:xfrm>
            <a:off x="3405461" y="4043695"/>
            <a:ext cx="2487930" cy="3150838"/>
          </a:xfrm>
          <a:prstGeom prst="rect">
            <a:avLst/>
          </a:prstGeom>
          <a:ln w="12700">
            <a:gradFill>
              <a:gsLst>
                <a:gs pos="15000">
                  <a:srgbClr val="00A0C8"/>
                </a:gs>
                <a:gs pos="85000">
                  <a:srgbClr val="69AE35"/>
                </a:gs>
              </a:gsLst>
              <a:lin ang="0" scaled="0"/>
            </a:gradFill>
            <a:tailEnd type="none"/>
          </a:ln>
          <a:effectLst/>
        </p:spPr>
        <p:style>
          <a:lnRef idx="2">
            <a:schemeClr val="accent1"/>
          </a:lnRef>
          <a:fillRef idx="0">
            <a:schemeClr val="accent1"/>
          </a:fillRef>
          <a:effectRef idx="1">
            <a:schemeClr val="accent1"/>
          </a:effectRef>
          <a:fontRef idx="minor">
            <a:schemeClr val="tx1"/>
          </a:fontRef>
        </p:style>
        <p:txBody>
          <a:bodyPr lIns="292608" tIns="234086" rIns="292608" bIns="234086" rtlCol="0" anchor="ctr"/>
          <a:lstStyle/>
          <a:p>
            <a:pPr algn="ctr" defTabSz="1097280">
              <a:defRPr/>
            </a:pPr>
            <a:endParaRPr lang="en-US" dirty="0" err="1">
              <a:solidFill>
                <a:srgbClr val="FFFFFF"/>
              </a:solidFill>
              <a:latin typeface="Amazon Ember"/>
            </a:endParaRPr>
          </a:p>
        </p:txBody>
      </p:sp>
      <p:sp>
        <p:nvSpPr>
          <p:cNvPr id="48" name="Rectangle 47">
            <a:extLst>
              <a:ext uri="{FF2B5EF4-FFF2-40B4-BE49-F238E27FC236}">
                <a16:creationId xmlns:a16="http://schemas.microsoft.com/office/drawing/2014/main" id="{150D7BED-1E96-5D42-BE1B-3AE5D0335329}"/>
              </a:ext>
            </a:extLst>
          </p:cNvPr>
          <p:cNvSpPr/>
          <p:nvPr/>
        </p:nvSpPr>
        <p:spPr>
          <a:xfrm>
            <a:off x="11415592" y="4066960"/>
            <a:ext cx="2487930" cy="3150838"/>
          </a:xfrm>
          <a:prstGeom prst="rect">
            <a:avLst/>
          </a:prstGeom>
          <a:ln w="12700">
            <a:gradFill>
              <a:gsLst>
                <a:gs pos="15000">
                  <a:srgbClr val="00A0C8"/>
                </a:gs>
                <a:gs pos="85000">
                  <a:srgbClr val="69AE35"/>
                </a:gs>
              </a:gsLst>
              <a:lin ang="0" scaled="0"/>
            </a:gradFill>
            <a:tailEnd type="none"/>
          </a:ln>
          <a:effectLst/>
        </p:spPr>
        <p:style>
          <a:lnRef idx="2">
            <a:schemeClr val="accent1"/>
          </a:lnRef>
          <a:fillRef idx="0">
            <a:schemeClr val="accent1"/>
          </a:fillRef>
          <a:effectRef idx="1">
            <a:schemeClr val="accent1"/>
          </a:effectRef>
          <a:fontRef idx="minor">
            <a:schemeClr val="tx1"/>
          </a:fontRef>
        </p:style>
        <p:txBody>
          <a:bodyPr lIns="292608" tIns="234086" rIns="292608" bIns="234086" rtlCol="0" anchor="ctr"/>
          <a:lstStyle/>
          <a:p>
            <a:pPr algn="ctr" defTabSz="1097280">
              <a:defRPr/>
            </a:pPr>
            <a:endParaRPr lang="en-US" dirty="0" err="1">
              <a:solidFill>
                <a:srgbClr val="FFFFFF"/>
              </a:solidFill>
              <a:latin typeface="Amazon Ember"/>
            </a:endParaRPr>
          </a:p>
        </p:txBody>
      </p:sp>
      <p:sp>
        <p:nvSpPr>
          <p:cNvPr id="49" name="Rectangle 48">
            <a:extLst>
              <a:ext uri="{FF2B5EF4-FFF2-40B4-BE49-F238E27FC236}">
                <a16:creationId xmlns:a16="http://schemas.microsoft.com/office/drawing/2014/main" id="{78B31EC6-A7AA-574A-B8F5-EE49061DFBFC}"/>
              </a:ext>
            </a:extLst>
          </p:cNvPr>
          <p:cNvSpPr/>
          <p:nvPr/>
        </p:nvSpPr>
        <p:spPr>
          <a:xfrm>
            <a:off x="8737009" y="4052379"/>
            <a:ext cx="2487930" cy="3150838"/>
          </a:xfrm>
          <a:prstGeom prst="rect">
            <a:avLst/>
          </a:prstGeom>
          <a:ln w="12700">
            <a:gradFill>
              <a:gsLst>
                <a:gs pos="15000">
                  <a:srgbClr val="00A0C8"/>
                </a:gs>
                <a:gs pos="85000">
                  <a:srgbClr val="69AE35"/>
                </a:gs>
              </a:gsLst>
              <a:lin ang="0" scaled="0"/>
            </a:gradFill>
            <a:tailEnd type="none"/>
          </a:ln>
          <a:effectLst/>
        </p:spPr>
        <p:style>
          <a:lnRef idx="2">
            <a:schemeClr val="accent1"/>
          </a:lnRef>
          <a:fillRef idx="0">
            <a:schemeClr val="accent1"/>
          </a:fillRef>
          <a:effectRef idx="1">
            <a:schemeClr val="accent1"/>
          </a:effectRef>
          <a:fontRef idx="minor">
            <a:schemeClr val="tx1"/>
          </a:fontRef>
        </p:style>
        <p:txBody>
          <a:bodyPr lIns="292608" tIns="234086" rIns="292608" bIns="234086" rtlCol="0" anchor="ctr"/>
          <a:lstStyle/>
          <a:p>
            <a:pPr algn="ctr" defTabSz="1097280">
              <a:defRPr/>
            </a:pPr>
            <a:endParaRPr lang="en-US" dirty="0" err="1">
              <a:solidFill>
                <a:srgbClr val="FFFFFF"/>
              </a:solidFill>
              <a:latin typeface="Amazon Ember"/>
            </a:endParaRPr>
          </a:p>
        </p:txBody>
      </p:sp>
      <p:sp>
        <p:nvSpPr>
          <p:cNvPr id="52" name="Rectangle 51">
            <a:extLst>
              <a:ext uri="{FF2B5EF4-FFF2-40B4-BE49-F238E27FC236}">
                <a16:creationId xmlns:a16="http://schemas.microsoft.com/office/drawing/2014/main" id="{E085C19E-C571-3048-A052-CADC909EBA43}"/>
              </a:ext>
            </a:extLst>
          </p:cNvPr>
          <p:cNvSpPr/>
          <p:nvPr/>
        </p:nvSpPr>
        <p:spPr>
          <a:xfrm>
            <a:off x="6044512" y="4036837"/>
            <a:ext cx="2487930" cy="3150838"/>
          </a:xfrm>
          <a:prstGeom prst="rect">
            <a:avLst/>
          </a:prstGeom>
          <a:ln w="12700">
            <a:gradFill>
              <a:gsLst>
                <a:gs pos="15000">
                  <a:srgbClr val="00A0C8"/>
                </a:gs>
                <a:gs pos="85000">
                  <a:srgbClr val="69AE35"/>
                </a:gs>
              </a:gsLst>
              <a:lin ang="0" scaled="0"/>
            </a:gradFill>
            <a:tailEnd type="none"/>
          </a:ln>
          <a:effectLst/>
        </p:spPr>
        <p:style>
          <a:lnRef idx="2">
            <a:schemeClr val="accent1"/>
          </a:lnRef>
          <a:fillRef idx="0">
            <a:schemeClr val="accent1"/>
          </a:fillRef>
          <a:effectRef idx="1">
            <a:schemeClr val="accent1"/>
          </a:effectRef>
          <a:fontRef idx="minor">
            <a:schemeClr val="tx1"/>
          </a:fontRef>
        </p:style>
        <p:txBody>
          <a:bodyPr lIns="292608" tIns="234086" rIns="292608" bIns="234086" rtlCol="0" anchor="ctr"/>
          <a:lstStyle/>
          <a:p>
            <a:pPr algn="ctr" defTabSz="1097280">
              <a:defRPr/>
            </a:pPr>
            <a:endParaRPr lang="en-US" dirty="0" err="1">
              <a:solidFill>
                <a:srgbClr val="FFFFFF"/>
              </a:solidFill>
              <a:latin typeface="Amazon Ember"/>
            </a:endParaRPr>
          </a:p>
        </p:txBody>
      </p:sp>
      <p:sp>
        <p:nvSpPr>
          <p:cNvPr id="61" name="Rectangle 60">
            <a:extLst>
              <a:ext uri="{FF2B5EF4-FFF2-40B4-BE49-F238E27FC236}">
                <a16:creationId xmlns:a16="http://schemas.microsoft.com/office/drawing/2014/main" id="{71314FE1-9F9F-1E41-9430-89B7138518A3}"/>
              </a:ext>
            </a:extLst>
          </p:cNvPr>
          <p:cNvSpPr/>
          <p:nvPr/>
        </p:nvSpPr>
        <p:spPr>
          <a:xfrm>
            <a:off x="2027432" y="1519537"/>
            <a:ext cx="2487930" cy="2373947"/>
          </a:xfrm>
          <a:prstGeom prst="rect">
            <a:avLst/>
          </a:prstGeom>
          <a:ln w="12700">
            <a:gradFill>
              <a:gsLst>
                <a:gs pos="15000">
                  <a:srgbClr val="00A0C8"/>
                </a:gs>
                <a:gs pos="85000">
                  <a:srgbClr val="69AE35"/>
                </a:gs>
              </a:gsLst>
              <a:lin ang="5400000" scaled="1"/>
            </a:gradFill>
            <a:tailEnd type="none"/>
          </a:ln>
          <a:effectLst/>
        </p:spPr>
        <p:style>
          <a:lnRef idx="2">
            <a:schemeClr val="accent1"/>
          </a:lnRef>
          <a:fillRef idx="0">
            <a:schemeClr val="accent1"/>
          </a:fillRef>
          <a:effectRef idx="1">
            <a:schemeClr val="accent1"/>
          </a:effectRef>
          <a:fontRef idx="minor">
            <a:schemeClr val="tx1"/>
          </a:fontRef>
        </p:style>
        <p:txBody>
          <a:bodyPr lIns="292608" tIns="234086" rIns="292608" bIns="234086" rtlCol="0" anchor="ctr"/>
          <a:lstStyle/>
          <a:p>
            <a:pPr algn="ctr" defTabSz="1097280">
              <a:defRPr/>
            </a:pPr>
            <a:endParaRPr lang="en-US" dirty="0" err="1">
              <a:solidFill>
                <a:srgbClr val="FFFFFF"/>
              </a:solidFill>
              <a:latin typeface="Amazon Ember"/>
            </a:endParaRPr>
          </a:p>
        </p:txBody>
      </p:sp>
      <p:sp>
        <p:nvSpPr>
          <p:cNvPr id="64" name="Rectangle 63">
            <a:extLst>
              <a:ext uri="{FF2B5EF4-FFF2-40B4-BE49-F238E27FC236}">
                <a16:creationId xmlns:a16="http://schemas.microsoft.com/office/drawing/2014/main" id="{F008D640-EA20-A34E-A304-6F171E44909F}"/>
              </a:ext>
            </a:extLst>
          </p:cNvPr>
          <p:cNvSpPr/>
          <p:nvPr/>
        </p:nvSpPr>
        <p:spPr>
          <a:xfrm>
            <a:off x="7405120" y="1508729"/>
            <a:ext cx="2487930" cy="2373947"/>
          </a:xfrm>
          <a:prstGeom prst="rect">
            <a:avLst/>
          </a:prstGeom>
          <a:ln w="12700">
            <a:gradFill>
              <a:gsLst>
                <a:gs pos="15000">
                  <a:srgbClr val="00A0C8"/>
                </a:gs>
                <a:gs pos="85000">
                  <a:srgbClr val="69AE35"/>
                </a:gs>
              </a:gsLst>
              <a:lin ang="0" scaled="0"/>
            </a:gradFill>
            <a:tailEnd type="none"/>
          </a:ln>
          <a:effectLst/>
        </p:spPr>
        <p:style>
          <a:lnRef idx="2">
            <a:schemeClr val="accent1"/>
          </a:lnRef>
          <a:fillRef idx="0">
            <a:schemeClr val="accent1"/>
          </a:fillRef>
          <a:effectRef idx="1">
            <a:schemeClr val="accent1"/>
          </a:effectRef>
          <a:fontRef idx="minor">
            <a:schemeClr val="tx1"/>
          </a:fontRef>
        </p:style>
        <p:txBody>
          <a:bodyPr lIns="292608" tIns="234086" rIns="292608" bIns="234086" rtlCol="0" anchor="ctr"/>
          <a:lstStyle/>
          <a:p>
            <a:pPr algn="ctr" defTabSz="1097280">
              <a:defRPr/>
            </a:pPr>
            <a:endParaRPr lang="en-US" dirty="0" err="1">
              <a:solidFill>
                <a:srgbClr val="FFFFFF"/>
              </a:solidFill>
              <a:latin typeface="Amazon Ember"/>
            </a:endParaRPr>
          </a:p>
        </p:txBody>
      </p:sp>
      <p:sp>
        <p:nvSpPr>
          <p:cNvPr id="65" name="Rectangle 64">
            <a:extLst>
              <a:ext uri="{FF2B5EF4-FFF2-40B4-BE49-F238E27FC236}">
                <a16:creationId xmlns:a16="http://schemas.microsoft.com/office/drawing/2014/main" id="{07550B8F-76C8-D940-B798-3FA748AEE96C}"/>
              </a:ext>
            </a:extLst>
          </p:cNvPr>
          <p:cNvSpPr/>
          <p:nvPr/>
        </p:nvSpPr>
        <p:spPr>
          <a:xfrm>
            <a:off x="4716574" y="1507838"/>
            <a:ext cx="2487930" cy="2373947"/>
          </a:xfrm>
          <a:prstGeom prst="rect">
            <a:avLst/>
          </a:prstGeom>
          <a:ln w="12700">
            <a:gradFill>
              <a:gsLst>
                <a:gs pos="15000">
                  <a:srgbClr val="00A0C8"/>
                </a:gs>
                <a:gs pos="85000">
                  <a:srgbClr val="69AE35"/>
                </a:gs>
              </a:gsLst>
              <a:lin ang="0" scaled="0"/>
            </a:gradFill>
            <a:tailEnd type="none"/>
          </a:ln>
          <a:effectLst/>
        </p:spPr>
        <p:style>
          <a:lnRef idx="2">
            <a:schemeClr val="accent1"/>
          </a:lnRef>
          <a:fillRef idx="0">
            <a:schemeClr val="accent1"/>
          </a:fillRef>
          <a:effectRef idx="1">
            <a:schemeClr val="accent1"/>
          </a:effectRef>
          <a:fontRef idx="minor">
            <a:schemeClr val="tx1"/>
          </a:fontRef>
        </p:style>
        <p:txBody>
          <a:bodyPr lIns="292608" tIns="234086" rIns="292608" bIns="234086" rtlCol="0" anchor="ctr"/>
          <a:lstStyle/>
          <a:p>
            <a:pPr algn="ctr" defTabSz="1097280">
              <a:defRPr/>
            </a:pPr>
            <a:endParaRPr lang="en-US" dirty="0" err="1">
              <a:solidFill>
                <a:srgbClr val="FFFFFF"/>
              </a:solidFill>
              <a:latin typeface="Amazon Ember"/>
            </a:endParaRPr>
          </a:p>
        </p:txBody>
      </p:sp>
      <p:sp>
        <p:nvSpPr>
          <p:cNvPr id="66" name="Rectangle 65">
            <a:extLst>
              <a:ext uri="{FF2B5EF4-FFF2-40B4-BE49-F238E27FC236}">
                <a16:creationId xmlns:a16="http://schemas.microsoft.com/office/drawing/2014/main" id="{19A0C3F0-C98E-674D-A01E-82498F64E281}"/>
              </a:ext>
            </a:extLst>
          </p:cNvPr>
          <p:cNvSpPr/>
          <p:nvPr/>
        </p:nvSpPr>
        <p:spPr>
          <a:xfrm>
            <a:off x="10059027" y="1494947"/>
            <a:ext cx="2505133" cy="2373947"/>
          </a:xfrm>
          <a:prstGeom prst="rect">
            <a:avLst/>
          </a:prstGeom>
          <a:ln w="12700">
            <a:gradFill>
              <a:gsLst>
                <a:gs pos="15000">
                  <a:srgbClr val="00A0C8"/>
                </a:gs>
                <a:gs pos="85000">
                  <a:srgbClr val="69AE35"/>
                </a:gs>
              </a:gsLst>
              <a:lin ang="0" scaled="0"/>
            </a:gradFill>
            <a:tailEnd type="none"/>
          </a:ln>
          <a:effectLst/>
        </p:spPr>
        <p:style>
          <a:lnRef idx="2">
            <a:schemeClr val="accent1"/>
          </a:lnRef>
          <a:fillRef idx="0">
            <a:schemeClr val="accent1"/>
          </a:fillRef>
          <a:effectRef idx="1">
            <a:schemeClr val="accent1"/>
          </a:effectRef>
          <a:fontRef idx="minor">
            <a:schemeClr val="tx1"/>
          </a:fontRef>
        </p:style>
        <p:txBody>
          <a:bodyPr lIns="292608" tIns="234086" rIns="292608" bIns="234086" rtlCol="0" anchor="ctr"/>
          <a:lstStyle/>
          <a:p>
            <a:pPr algn="ctr" defTabSz="1097280">
              <a:defRPr/>
            </a:pPr>
            <a:endParaRPr lang="en-US" dirty="0" err="1">
              <a:solidFill>
                <a:srgbClr val="FFFFFF"/>
              </a:solidFill>
              <a:latin typeface="Amazon Ember"/>
            </a:endParaRPr>
          </a:p>
        </p:txBody>
      </p:sp>
    </p:spTree>
    <p:extLst>
      <p:ext uri="{BB962C8B-B14F-4D97-AF65-F5344CB8AC3E}">
        <p14:creationId xmlns:p14="http://schemas.microsoft.com/office/powerpoint/2010/main" val="523151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040FB8C8-CF0D-40A8-9FC0-9E21B76EE480}"/>
              </a:ext>
            </a:extLst>
          </p:cNvPr>
          <p:cNvSpPr>
            <a:spLocks noGrp="1"/>
          </p:cNvSpPr>
          <p:nvPr>
            <p:ph type="title"/>
          </p:nvPr>
        </p:nvSpPr>
        <p:spPr>
          <a:xfrm>
            <a:off x="548639" y="183898"/>
            <a:ext cx="13514832" cy="904122"/>
          </a:xfrm>
        </p:spPr>
        <p:txBody>
          <a:bodyPr/>
          <a:lstStyle/>
          <a:p>
            <a:r>
              <a:rPr lang="en-US" noProof="0" dirty="0"/>
              <a:t>The </a:t>
            </a:r>
            <a:r>
              <a:rPr lang="en-US" noProof="0" dirty="0">
                <a:solidFill>
                  <a:schemeClr val="accent1"/>
                </a:solidFill>
              </a:rPr>
              <a:t>AWS ML stack</a:t>
            </a:r>
            <a:br>
              <a:rPr lang="en-US" noProof="0" dirty="0"/>
            </a:br>
            <a:r>
              <a:rPr lang="en-US" sz="2000" noProof="0" dirty="0"/>
              <a:t>Broadest and most complete set of machine learning capabilities</a:t>
            </a:r>
            <a:endParaRPr lang="en-US" dirty="0"/>
          </a:p>
        </p:txBody>
      </p:sp>
      <p:grpSp>
        <p:nvGrpSpPr>
          <p:cNvPr id="332" name="Group 331">
            <a:extLst>
              <a:ext uri="{FF2B5EF4-FFF2-40B4-BE49-F238E27FC236}">
                <a16:creationId xmlns:a16="http://schemas.microsoft.com/office/drawing/2014/main" id="{9F438532-A42E-4DBB-B158-D3D87509F8A6}"/>
              </a:ext>
            </a:extLst>
          </p:cNvPr>
          <p:cNvGrpSpPr/>
          <p:nvPr/>
        </p:nvGrpSpPr>
        <p:grpSpPr>
          <a:xfrm>
            <a:off x="655322" y="5589189"/>
            <a:ext cx="13319756" cy="969573"/>
            <a:chOff x="457201" y="3464827"/>
            <a:chExt cx="8229600" cy="599050"/>
          </a:xfrm>
        </p:grpSpPr>
        <p:sp>
          <p:nvSpPr>
            <p:cNvPr id="333" name="Rectangle: Rounded Corners 1">
              <a:extLst>
                <a:ext uri="{FF2B5EF4-FFF2-40B4-BE49-F238E27FC236}">
                  <a16:creationId xmlns:a16="http://schemas.microsoft.com/office/drawing/2014/main" id="{B2ACA750-77E0-48BB-B46F-DAC06AFF324D}"/>
                </a:ext>
              </a:extLst>
            </p:cNvPr>
            <p:cNvSpPr/>
            <p:nvPr/>
          </p:nvSpPr>
          <p:spPr>
            <a:xfrm>
              <a:off x="457201" y="3464827"/>
              <a:ext cx="8229600" cy="599050"/>
            </a:xfrm>
            <a:prstGeom prst="roundRect">
              <a:avLst>
                <a:gd name="adj" fmla="val 0"/>
              </a:avLst>
            </a:prstGeom>
            <a:solidFill>
              <a:srgbClr val="2C374A"/>
            </a:solidFill>
            <a:ln w="88900" cap="flat" cmpd="sng" algn="ctr">
              <a:noFill/>
              <a:prstDash val="solid"/>
            </a:ln>
            <a:effectLst/>
            <a:scene3d>
              <a:camera prst="orthographicFront"/>
              <a:lightRig rig="threePt" dir="t"/>
            </a:scene3d>
            <a:sp3d>
              <a:bevelT w="0" h="0"/>
            </a:sp3d>
          </p:spPr>
          <p:txBody>
            <a:bodyPr rtlCol="0" anchor="ctr"/>
            <a:lstStyle/>
            <a:p>
              <a:pPr marL="0" marR="0" lvl="0" indent="0" algn="ctr" defTabSz="1755141" eaLnBrk="0" fontAlgn="base" latinLnBrk="0" hangingPunct="0">
                <a:lnSpc>
                  <a:spcPct val="100000"/>
                </a:lnSpc>
                <a:spcBef>
                  <a:spcPct val="0"/>
                </a:spcBef>
                <a:spcAft>
                  <a:spcPct val="0"/>
                </a:spcAft>
                <a:buClrTx/>
                <a:buSzTx/>
                <a:buFontTx/>
                <a:buNone/>
                <a:tabLst/>
                <a:defRPr/>
              </a:pPr>
              <a:endParaRPr kumimoji="0" lang="ru-RU" sz="1680" b="0" i="0" u="none" strike="noStrike" kern="0" cap="none" spc="0" normalizeH="0" baseline="0" noProof="0" dirty="0">
                <a:ln>
                  <a:noFill/>
                </a:ln>
                <a:solidFill>
                  <a:srgbClr val="FFFFFF"/>
                </a:solidFill>
                <a:effectLst/>
                <a:uLnTx/>
                <a:uFillTx/>
                <a:latin typeface="Amazon Ember"/>
                <a:ea typeface="+mn-ea"/>
                <a:cs typeface="+mn-cs"/>
              </a:endParaRPr>
            </a:p>
          </p:txBody>
        </p:sp>
        <p:sp>
          <p:nvSpPr>
            <p:cNvPr id="334" name="Visualize in…">
              <a:extLst>
                <a:ext uri="{FF2B5EF4-FFF2-40B4-BE49-F238E27FC236}">
                  <a16:creationId xmlns:a16="http://schemas.microsoft.com/office/drawing/2014/main" id="{CF7AA9CE-7A9F-4374-A4D6-50C4E53A6D1B}"/>
                </a:ext>
              </a:extLst>
            </p:cNvPr>
            <p:cNvSpPr txBox="1"/>
            <p:nvPr/>
          </p:nvSpPr>
          <p:spPr>
            <a:xfrm>
              <a:off x="619744" y="3605427"/>
              <a:ext cx="1208016" cy="3046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1939" tIns="21939" rIns="21939" bIns="21939">
              <a:spAutoFit/>
            </a:bodyPr>
            <a:lstStyle>
              <a:defPPr>
                <a:defRPr lang="en-US"/>
              </a:defPPr>
              <a:lvl1pPr marR="0" lvl="0" indent="0" defTabSz="390083" fontAlgn="auto">
                <a:lnSpc>
                  <a:spcPct val="100000"/>
                </a:lnSpc>
                <a:spcBef>
                  <a:spcPts val="0"/>
                </a:spcBef>
                <a:spcAft>
                  <a:spcPts val="600"/>
                </a:spcAft>
                <a:buClrTx/>
                <a:buSzTx/>
                <a:buFontTx/>
                <a:buNone/>
                <a:tabLst/>
                <a:defRPr kumimoji="0" sz="1000" b="0" i="0" u="none" strike="noStrike" cap="none" spc="0" normalizeH="0" baseline="0">
                  <a:ln>
                    <a:noFill/>
                  </a:ln>
                  <a:solidFill>
                    <a:schemeClr val="accent3"/>
                  </a:solidFill>
                  <a:effectLst/>
                  <a:uLnTx/>
                  <a:uFillTx/>
                  <a:latin typeface="Amazon Ember Heavy"/>
                  <a:ea typeface="Amazon Ember Light" panose="020B0403020204020204" pitchFamily="34" charset="0"/>
                  <a:cs typeface="Amazon Ember Light" panose="020B0403020204020204" pitchFamily="34" charset="0"/>
                </a:defRPr>
              </a:lvl1pPr>
            </a:lstStyle>
            <a:p>
              <a:pPr marL="0" marR="0" lvl="0" indent="0" defTabSz="1040154" eaLnBrk="0" fontAlgn="auto" latinLnBrk="0" hangingPunct="0">
                <a:lnSpc>
                  <a:spcPct val="100000"/>
                </a:lnSpc>
                <a:spcBef>
                  <a:spcPts val="0"/>
                </a:spcBef>
                <a:spcAft>
                  <a:spcPts val="1600"/>
                </a:spcAft>
                <a:buClrTx/>
                <a:buSzTx/>
                <a:buFontTx/>
                <a:buNone/>
                <a:tabLst/>
                <a:defRPr/>
              </a:pPr>
              <a:r>
                <a:rPr kumimoji="0" lang="en-US" sz="1440" b="0" i="0" u="none" strike="noStrike" kern="0" cap="none" spc="0" normalizeH="0" baseline="0" noProof="0" dirty="0">
                  <a:ln>
                    <a:noFill/>
                  </a:ln>
                  <a:solidFill>
                    <a:schemeClr val="accent1"/>
                  </a:solidFill>
                  <a:effectLst/>
                  <a:uLnTx/>
                  <a:uFillTx/>
                  <a:latin typeface="Amazon Ember" panose="020B0603020204020204" pitchFamily="34" charset="0"/>
                  <a:ea typeface="Amazon Ember" panose="020B0603020204020204" pitchFamily="34" charset="0"/>
                  <a:cs typeface="Amazon Ember" panose="020B0603020204020204" pitchFamily="34" charset="0"/>
                </a:rPr>
                <a:t>ML FRAMEWORKS </a:t>
              </a:r>
              <a:br>
                <a:rPr kumimoji="0" lang="en-US" sz="1440" b="0" i="0" u="none" strike="noStrike" kern="0" cap="none" spc="0" normalizeH="0" baseline="0" noProof="0" dirty="0">
                  <a:ln>
                    <a:noFill/>
                  </a:ln>
                  <a:solidFill>
                    <a:schemeClr val="accent1"/>
                  </a:solidFill>
                  <a:effectLst/>
                  <a:uLnTx/>
                  <a:uFillTx/>
                  <a:latin typeface="Amazon Ember" panose="020B0603020204020204" pitchFamily="34" charset="0"/>
                  <a:ea typeface="Amazon Ember" panose="020B0603020204020204" pitchFamily="34" charset="0"/>
                  <a:cs typeface="Amazon Ember" panose="020B0603020204020204" pitchFamily="34" charset="0"/>
                </a:rPr>
              </a:br>
              <a:r>
                <a:rPr kumimoji="0" lang="en-US" sz="1440" b="0" i="0" u="none" strike="noStrike" kern="0" cap="none" spc="0" normalizeH="0" baseline="0" noProof="0" dirty="0">
                  <a:ln>
                    <a:noFill/>
                  </a:ln>
                  <a:solidFill>
                    <a:schemeClr val="accent1"/>
                  </a:solidFill>
                  <a:effectLst/>
                  <a:uLnTx/>
                  <a:uFillTx/>
                  <a:latin typeface="Amazon Ember" panose="020B0603020204020204" pitchFamily="34" charset="0"/>
                  <a:ea typeface="Amazon Ember" panose="020B0603020204020204" pitchFamily="34" charset="0"/>
                  <a:cs typeface="Amazon Ember" panose="020B0603020204020204" pitchFamily="34" charset="0"/>
                </a:rPr>
                <a:t>&amp; INFRASTRUCTURE</a:t>
              </a:r>
            </a:p>
          </p:txBody>
        </p:sp>
        <p:sp>
          <p:nvSpPr>
            <p:cNvPr id="335" name="Visualize in…">
              <a:extLst>
                <a:ext uri="{FF2B5EF4-FFF2-40B4-BE49-F238E27FC236}">
                  <a16:creationId xmlns:a16="http://schemas.microsoft.com/office/drawing/2014/main" id="{91BF8898-23C8-49C2-8B2E-4105DE91A767}"/>
                </a:ext>
              </a:extLst>
            </p:cNvPr>
            <p:cNvSpPr txBox="1"/>
            <p:nvPr/>
          </p:nvSpPr>
          <p:spPr>
            <a:xfrm>
              <a:off x="2025571" y="3642347"/>
              <a:ext cx="1085687" cy="24313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1939" tIns="21939" rIns="21939" bIns="21939">
              <a:spAutoFit/>
            </a:bodyPr>
            <a:lstStyle>
              <a:defPPr>
                <a:defRPr lang="en-US"/>
              </a:defPPr>
              <a:lvl1pPr marR="0" lvl="0" indent="0" defTabSz="390083" fontAlgn="auto">
                <a:lnSpc>
                  <a:spcPct val="100000"/>
                </a:lnSpc>
                <a:spcBef>
                  <a:spcPts val="0"/>
                </a:spcBef>
                <a:spcAft>
                  <a:spcPts val="600"/>
                </a:spcAft>
                <a:buClrTx/>
                <a:buSzTx/>
                <a:buFontTx/>
                <a:buNone/>
                <a:tabLst/>
                <a:defRPr kumimoji="0" sz="800" b="0" i="0" u="none" strike="noStrike" cap="none" spc="0" normalizeH="0" baseline="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defRPr>
              </a:lvl1pPr>
            </a:lstStyle>
            <a:p>
              <a:pPr marL="0" marR="0" lvl="0" indent="0" defTabSz="1040154" eaLnBrk="0" fontAlgn="auto" latinLnBrk="0" hangingPunct="0">
                <a:lnSpc>
                  <a:spcPct val="100000"/>
                </a:lnSpc>
                <a:spcBef>
                  <a:spcPts val="0"/>
                </a:spcBef>
                <a:spcAft>
                  <a:spcPts val="1600"/>
                </a:spcAft>
                <a:buClrTx/>
                <a:buSzTx/>
                <a:buFontTx/>
                <a:buNone/>
                <a:tabLst/>
                <a:defRPr/>
              </a:pPr>
              <a:r>
                <a:rPr kumimoji="0" lang="en-US" sz="1120" b="0" i="0" u="none" strike="noStrike" kern="0" cap="none" spc="0" normalizeH="0" baseline="0" noProof="0" dirty="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rPr>
                <a:t>TensorFlow, </a:t>
              </a:r>
              <a:r>
                <a:rPr kumimoji="0" lang="en-US" sz="1120" b="0" i="0" u="none" strike="noStrike" kern="0" cap="none" spc="0" normalizeH="0" baseline="0" noProof="0" dirty="0" err="1">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rPr>
                <a:t>PyTorch</a:t>
              </a:r>
              <a:r>
                <a:rPr kumimoji="0" lang="en-US" sz="1120" b="0" i="0" u="none" strike="noStrike" kern="0" cap="none" spc="0" normalizeH="0" baseline="0" noProof="0" dirty="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rPr>
                <a:t>, Apache </a:t>
              </a:r>
              <a:r>
                <a:rPr kumimoji="0" lang="en-US" sz="1120" b="0" i="0" u="none" strike="noStrike" kern="0" cap="none" spc="0" normalizeH="0" baseline="0" noProof="0" dirty="0" err="1">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rPr>
                <a:t>MXNet</a:t>
              </a:r>
              <a:endParaRPr kumimoji="0" lang="en-US" sz="1120" b="0" i="0" u="none" strike="noStrike" kern="0" cap="none" spc="0" normalizeH="0" baseline="0" noProof="0" dirty="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endParaRPr>
            </a:p>
          </p:txBody>
        </p:sp>
        <p:sp>
          <p:nvSpPr>
            <p:cNvPr id="336" name="Visualize in…">
              <a:extLst>
                <a:ext uri="{FF2B5EF4-FFF2-40B4-BE49-F238E27FC236}">
                  <a16:creationId xmlns:a16="http://schemas.microsoft.com/office/drawing/2014/main" id="{79ED03EE-C3C7-409E-93E7-867DECF2E06E}"/>
                </a:ext>
              </a:extLst>
            </p:cNvPr>
            <p:cNvSpPr txBox="1"/>
            <p:nvPr/>
          </p:nvSpPr>
          <p:spPr>
            <a:xfrm>
              <a:off x="3415890" y="3642347"/>
              <a:ext cx="1015896" cy="24313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1939" tIns="21939" rIns="21939" bIns="21939">
              <a:spAutoFit/>
            </a:bodyPr>
            <a:lstStyle>
              <a:defPPr>
                <a:defRPr lang="en-US"/>
              </a:defPPr>
              <a:lvl1pPr marR="0" lvl="0" indent="0" defTabSz="390083" fontAlgn="auto">
                <a:lnSpc>
                  <a:spcPct val="100000"/>
                </a:lnSpc>
                <a:spcBef>
                  <a:spcPts val="0"/>
                </a:spcBef>
                <a:spcAft>
                  <a:spcPts val="600"/>
                </a:spcAft>
                <a:buClrTx/>
                <a:buSzTx/>
                <a:buFontTx/>
                <a:buNone/>
                <a:tabLst/>
                <a:defRPr kumimoji="0" sz="800" b="0" i="0" u="none" strike="noStrike" cap="none" spc="0" normalizeH="0" baseline="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defRPr>
              </a:lvl1pPr>
            </a:lstStyle>
            <a:p>
              <a:pPr marL="0" marR="0" lvl="0" indent="0" defTabSz="1040154" eaLnBrk="0" fontAlgn="auto" latinLnBrk="0" hangingPunct="0">
                <a:lnSpc>
                  <a:spcPct val="100000"/>
                </a:lnSpc>
                <a:spcBef>
                  <a:spcPts val="0"/>
                </a:spcBef>
                <a:spcAft>
                  <a:spcPts val="1600"/>
                </a:spcAft>
                <a:buClrTx/>
                <a:buSzTx/>
                <a:buFontTx/>
                <a:buNone/>
                <a:tabLst/>
                <a:defRPr/>
              </a:pPr>
              <a:r>
                <a:rPr kumimoji="0" lang="en-US" sz="1120" b="0" i="0" u="none" strike="noStrike" kern="0" cap="none" spc="0" normalizeH="0" baseline="0" noProof="0" dirty="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rPr>
                <a:t>Deep learning AMIs &amp; containers</a:t>
              </a:r>
            </a:p>
          </p:txBody>
        </p:sp>
        <p:sp>
          <p:nvSpPr>
            <p:cNvPr id="337" name="Visualize in…">
              <a:extLst>
                <a:ext uri="{FF2B5EF4-FFF2-40B4-BE49-F238E27FC236}">
                  <a16:creationId xmlns:a16="http://schemas.microsoft.com/office/drawing/2014/main" id="{08C590EC-DA1A-42A2-8F66-F97257A504F4}"/>
                </a:ext>
              </a:extLst>
            </p:cNvPr>
            <p:cNvSpPr txBox="1"/>
            <p:nvPr/>
          </p:nvSpPr>
          <p:spPr>
            <a:xfrm>
              <a:off x="4536333" y="3698878"/>
              <a:ext cx="1015896" cy="13541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1939" tIns="21939" rIns="21939" bIns="21939">
              <a:spAutoFit/>
            </a:bodyPr>
            <a:lstStyle>
              <a:defPPr>
                <a:defRPr lang="en-US"/>
              </a:defPPr>
              <a:lvl1pPr marR="0" lvl="0" indent="0" defTabSz="390083" fontAlgn="auto">
                <a:lnSpc>
                  <a:spcPct val="100000"/>
                </a:lnSpc>
                <a:spcBef>
                  <a:spcPts val="0"/>
                </a:spcBef>
                <a:spcAft>
                  <a:spcPts val="600"/>
                </a:spcAft>
                <a:buClrTx/>
                <a:buSzTx/>
                <a:buFontTx/>
                <a:buNone/>
                <a:tabLst/>
                <a:defRPr kumimoji="0" sz="800" b="0" i="0" u="none" strike="noStrike" cap="none" spc="0" normalizeH="0" baseline="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defRPr>
              </a:lvl1pPr>
            </a:lstStyle>
            <a:p>
              <a:pPr marL="0" marR="0" lvl="0" indent="0" defTabSz="1040154" eaLnBrk="0" fontAlgn="auto" latinLnBrk="0" hangingPunct="0">
                <a:lnSpc>
                  <a:spcPct val="100000"/>
                </a:lnSpc>
                <a:spcBef>
                  <a:spcPts val="0"/>
                </a:spcBef>
                <a:spcAft>
                  <a:spcPts val="1600"/>
                </a:spcAft>
                <a:buClrTx/>
                <a:buSzTx/>
                <a:buFontTx/>
                <a:buNone/>
                <a:tabLst/>
                <a:defRPr/>
              </a:pPr>
              <a:r>
                <a:rPr kumimoji="0" lang="en-US" sz="1120" b="0" i="0" u="none" strike="noStrike" kern="0" cap="none" spc="0" normalizeH="0" baseline="0" noProof="0" dirty="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rPr>
                <a:t>GPUs </a:t>
              </a:r>
            </a:p>
          </p:txBody>
        </p:sp>
        <p:sp>
          <p:nvSpPr>
            <p:cNvPr id="338" name="Visualize in…">
              <a:extLst>
                <a:ext uri="{FF2B5EF4-FFF2-40B4-BE49-F238E27FC236}">
                  <a16:creationId xmlns:a16="http://schemas.microsoft.com/office/drawing/2014/main" id="{2C7BF678-A2AB-4E9B-901E-5370CCB141D4}"/>
                </a:ext>
              </a:extLst>
            </p:cNvPr>
            <p:cNvSpPr txBox="1"/>
            <p:nvPr/>
          </p:nvSpPr>
          <p:spPr>
            <a:xfrm>
              <a:off x="5589097" y="3698878"/>
              <a:ext cx="1015896" cy="13541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1939" tIns="21939" rIns="21939" bIns="21939">
              <a:spAutoFit/>
            </a:bodyPr>
            <a:lstStyle>
              <a:defPPr>
                <a:defRPr lang="en-US"/>
              </a:defPPr>
              <a:lvl1pPr marR="0" lvl="0" indent="0" defTabSz="390083" fontAlgn="auto">
                <a:lnSpc>
                  <a:spcPct val="100000"/>
                </a:lnSpc>
                <a:spcBef>
                  <a:spcPts val="0"/>
                </a:spcBef>
                <a:spcAft>
                  <a:spcPts val="600"/>
                </a:spcAft>
                <a:buClrTx/>
                <a:buSzTx/>
                <a:buFontTx/>
                <a:buNone/>
                <a:tabLst/>
                <a:defRPr kumimoji="0" sz="800" b="0" i="0" u="none" strike="noStrike" cap="none" spc="0" normalizeH="0" baseline="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defRPr>
              </a:lvl1pPr>
            </a:lstStyle>
            <a:p>
              <a:pPr marL="0" marR="0" lvl="0" indent="0" defTabSz="1040154" eaLnBrk="0" fontAlgn="auto" latinLnBrk="0" hangingPunct="0">
                <a:lnSpc>
                  <a:spcPct val="100000"/>
                </a:lnSpc>
                <a:spcBef>
                  <a:spcPts val="0"/>
                </a:spcBef>
                <a:spcAft>
                  <a:spcPts val="1600"/>
                </a:spcAft>
                <a:buClrTx/>
                <a:buSzTx/>
                <a:buFontTx/>
                <a:buNone/>
                <a:tabLst/>
                <a:defRPr/>
              </a:pPr>
              <a:r>
                <a:rPr kumimoji="0" lang="en-US" sz="1120" b="0" i="0" u="none" strike="noStrike" kern="0" cap="none" spc="0" normalizeH="0" baseline="0" noProof="0" dirty="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rPr>
                <a:t>Inferentia</a:t>
              </a:r>
            </a:p>
          </p:txBody>
        </p:sp>
        <p:sp>
          <p:nvSpPr>
            <p:cNvPr id="339" name="Visualize in…">
              <a:extLst>
                <a:ext uri="{FF2B5EF4-FFF2-40B4-BE49-F238E27FC236}">
                  <a16:creationId xmlns:a16="http://schemas.microsoft.com/office/drawing/2014/main" id="{0B061701-3DE5-4A0F-A3F6-B314A422E228}"/>
                </a:ext>
              </a:extLst>
            </p:cNvPr>
            <p:cNvSpPr txBox="1"/>
            <p:nvPr/>
          </p:nvSpPr>
          <p:spPr>
            <a:xfrm>
              <a:off x="6762930" y="3698878"/>
              <a:ext cx="1015896" cy="13541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1939" tIns="21939" rIns="21939" bIns="21939">
              <a:spAutoFit/>
            </a:bodyPr>
            <a:lstStyle>
              <a:defPPr>
                <a:defRPr lang="en-US"/>
              </a:defPPr>
              <a:lvl1pPr marR="0" lvl="0" indent="0" defTabSz="390083" fontAlgn="auto">
                <a:lnSpc>
                  <a:spcPct val="100000"/>
                </a:lnSpc>
                <a:spcBef>
                  <a:spcPts val="0"/>
                </a:spcBef>
                <a:spcAft>
                  <a:spcPts val="600"/>
                </a:spcAft>
                <a:buClrTx/>
                <a:buSzTx/>
                <a:buFontTx/>
                <a:buNone/>
                <a:tabLst/>
                <a:defRPr kumimoji="0" sz="800" b="0" i="0" u="none" strike="noStrike" cap="none" spc="0" normalizeH="0" baseline="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defRPr>
              </a:lvl1pPr>
            </a:lstStyle>
            <a:p>
              <a:pPr marL="0" marR="0" lvl="0" indent="0" defTabSz="1040154" eaLnBrk="0" fontAlgn="auto" latinLnBrk="0" hangingPunct="0">
                <a:lnSpc>
                  <a:spcPct val="100000"/>
                </a:lnSpc>
                <a:spcBef>
                  <a:spcPts val="0"/>
                </a:spcBef>
                <a:spcAft>
                  <a:spcPts val="1600"/>
                </a:spcAft>
                <a:buClrTx/>
                <a:buSzTx/>
                <a:buFontTx/>
                <a:buNone/>
                <a:tabLst/>
                <a:defRPr/>
              </a:pPr>
              <a:r>
                <a:rPr kumimoji="0" lang="en-US" sz="1120" b="0" i="0" u="none" strike="noStrike" kern="0" cap="none" spc="0" normalizeH="0" baseline="0" noProof="0" dirty="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rPr>
                <a:t>Elastic inference</a:t>
              </a:r>
            </a:p>
          </p:txBody>
        </p:sp>
        <p:sp>
          <p:nvSpPr>
            <p:cNvPr id="340" name="Visualize in…">
              <a:extLst>
                <a:ext uri="{FF2B5EF4-FFF2-40B4-BE49-F238E27FC236}">
                  <a16:creationId xmlns:a16="http://schemas.microsoft.com/office/drawing/2014/main" id="{2C462E3F-4BED-4392-B599-B9F27F33F095}"/>
                </a:ext>
              </a:extLst>
            </p:cNvPr>
            <p:cNvSpPr txBox="1"/>
            <p:nvPr/>
          </p:nvSpPr>
          <p:spPr>
            <a:xfrm>
              <a:off x="8174449" y="3698878"/>
              <a:ext cx="455023" cy="13541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1939" tIns="21939" rIns="21939" bIns="21939">
              <a:spAutoFit/>
            </a:bodyPr>
            <a:lstStyle>
              <a:defPPr>
                <a:defRPr lang="en-US"/>
              </a:defPPr>
              <a:lvl1pPr marR="0" lvl="0" indent="0" defTabSz="390083" fontAlgn="auto">
                <a:lnSpc>
                  <a:spcPct val="100000"/>
                </a:lnSpc>
                <a:spcBef>
                  <a:spcPts val="0"/>
                </a:spcBef>
                <a:spcAft>
                  <a:spcPts val="600"/>
                </a:spcAft>
                <a:buClrTx/>
                <a:buSzTx/>
                <a:buFontTx/>
                <a:buNone/>
                <a:tabLst/>
                <a:defRPr kumimoji="0" sz="800" b="0" i="0" u="none" strike="noStrike" cap="none" spc="0" normalizeH="0" baseline="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defRPr>
              </a:lvl1pPr>
            </a:lstStyle>
            <a:p>
              <a:pPr marL="0" marR="0" lvl="0" indent="0" defTabSz="1040154" eaLnBrk="0" fontAlgn="auto" latinLnBrk="0" hangingPunct="0">
                <a:lnSpc>
                  <a:spcPct val="100000"/>
                </a:lnSpc>
                <a:spcBef>
                  <a:spcPts val="0"/>
                </a:spcBef>
                <a:spcAft>
                  <a:spcPts val="1600"/>
                </a:spcAft>
                <a:buClrTx/>
                <a:buSzTx/>
                <a:buFontTx/>
                <a:buNone/>
                <a:tabLst/>
                <a:defRPr/>
              </a:pPr>
              <a:r>
                <a:rPr kumimoji="0" lang="en-US" sz="1120" b="0" i="0" u="none" strike="noStrike" kern="0" cap="none" spc="0" normalizeH="0" baseline="0" noProof="0" dirty="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rPr>
                <a:t>FPGA</a:t>
              </a:r>
            </a:p>
          </p:txBody>
        </p:sp>
        <p:cxnSp>
          <p:nvCxnSpPr>
            <p:cNvPr id="341" name="Straight Connector 340">
              <a:extLst>
                <a:ext uri="{FF2B5EF4-FFF2-40B4-BE49-F238E27FC236}">
                  <a16:creationId xmlns:a16="http://schemas.microsoft.com/office/drawing/2014/main" id="{EF41257D-FE99-49BB-800B-20F798296912}"/>
                </a:ext>
              </a:extLst>
            </p:cNvPr>
            <p:cNvCxnSpPr>
              <a:cxnSpLocks/>
            </p:cNvCxnSpPr>
            <p:nvPr/>
          </p:nvCxnSpPr>
          <p:spPr>
            <a:xfrm>
              <a:off x="466737" y="3478268"/>
              <a:ext cx="8210529" cy="0"/>
            </a:xfrm>
            <a:prstGeom prst="line">
              <a:avLst/>
            </a:prstGeom>
            <a:noFill/>
            <a:ln w="38100" cap="rnd" cmpd="sng" algn="ctr">
              <a:gradFill flip="none" rotWithShape="1">
                <a:gsLst>
                  <a:gs pos="0">
                    <a:schemeClr val="accent4"/>
                  </a:gs>
                  <a:gs pos="100000">
                    <a:schemeClr val="accent2"/>
                  </a:gs>
                </a:gsLst>
                <a:lin ang="0" scaled="1"/>
                <a:tileRect/>
              </a:gradFill>
              <a:prstDash val="solid"/>
              <a:headEnd type="none" w="lg" len="lg"/>
              <a:tailEnd type="none" w="lg" len="lg"/>
            </a:ln>
            <a:effectLst/>
          </p:spPr>
        </p:cxnSp>
      </p:grpSp>
      <p:grpSp>
        <p:nvGrpSpPr>
          <p:cNvPr id="342" name="Group 341">
            <a:extLst>
              <a:ext uri="{FF2B5EF4-FFF2-40B4-BE49-F238E27FC236}">
                <a16:creationId xmlns:a16="http://schemas.microsoft.com/office/drawing/2014/main" id="{A3656455-B55E-4571-A671-FDA1C704837E}"/>
              </a:ext>
            </a:extLst>
          </p:cNvPr>
          <p:cNvGrpSpPr/>
          <p:nvPr/>
        </p:nvGrpSpPr>
        <p:grpSpPr>
          <a:xfrm>
            <a:off x="655322" y="1615440"/>
            <a:ext cx="13319756" cy="2085260"/>
            <a:chOff x="457201" y="1009650"/>
            <a:chExt cx="8229600" cy="1288376"/>
          </a:xfrm>
        </p:grpSpPr>
        <p:sp>
          <p:nvSpPr>
            <p:cNvPr id="343" name="Rectangle: Rounded Corners 1">
              <a:extLst>
                <a:ext uri="{FF2B5EF4-FFF2-40B4-BE49-F238E27FC236}">
                  <a16:creationId xmlns:a16="http://schemas.microsoft.com/office/drawing/2014/main" id="{AA0A1FDF-26F6-4C5C-882A-96F5BE709230}"/>
                </a:ext>
              </a:extLst>
            </p:cNvPr>
            <p:cNvSpPr/>
            <p:nvPr/>
          </p:nvSpPr>
          <p:spPr>
            <a:xfrm>
              <a:off x="457201" y="1009650"/>
              <a:ext cx="8229600" cy="1288376"/>
            </a:xfrm>
            <a:prstGeom prst="roundRect">
              <a:avLst>
                <a:gd name="adj" fmla="val 0"/>
              </a:avLst>
            </a:prstGeom>
            <a:solidFill>
              <a:srgbClr val="2C374A"/>
            </a:solidFill>
            <a:ln w="88900" cap="flat" cmpd="sng" algn="ctr">
              <a:noFill/>
              <a:prstDash val="solid"/>
            </a:ln>
            <a:effectLst/>
            <a:scene3d>
              <a:camera prst="orthographicFront"/>
              <a:lightRig rig="threePt" dir="t"/>
            </a:scene3d>
            <a:sp3d>
              <a:bevelT w="0" h="0"/>
            </a:sp3d>
          </p:spPr>
          <p:txBody>
            <a:bodyPr rtlCol="0" anchor="ctr"/>
            <a:lstStyle/>
            <a:p>
              <a:pPr marL="0" marR="0" lvl="0" indent="0" algn="ctr" defTabSz="1755141" eaLnBrk="0" fontAlgn="base" latinLnBrk="0" hangingPunct="0">
                <a:lnSpc>
                  <a:spcPct val="100000"/>
                </a:lnSpc>
                <a:spcBef>
                  <a:spcPct val="0"/>
                </a:spcBef>
                <a:spcAft>
                  <a:spcPct val="0"/>
                </a:spcAft>
                <a:buClrTx/>
                <a:buSzTx/>
                <a:buFontTx/>
                <a:buNone/>
                <a:tabLst/>
                <a:defRPr/>
              </a:pPr>
              <a:endParaRPr kumimoji="0" lang="ru-RU" sz="1680" b="0" i="0" u="none" strike="noStrike" kern="0" cap="none" spc="0" normalizeH="0" baseline="0" noProof="0" dirty="0">
                <a:ln>
                  <a:noFill/>
                </a:ln>
                <a:solidFill>
                  <a:srgbClr val="FFFFFF"/>
                </a:solidFill>
                <a:effectLst/>
                <a:uLnTx/>
                <a:uFillTx/>
                <a:latin typeface="Amazon Ember"/>
                <a:ea typeface="+mn-ea"/>
                <a:cs typeface="+mn-cs"/>
              </a:endParaRPr>
            </a:p>
          </p:txBody>
        </p:sp>
        <p:sp>
          <p:nvSpPr>
            <p:cNvPr id="344" name="Visualize in…">
              <a:extLst>
                <a:ext uri="{FF2B5EF4-FFF2-40B4-BE49-F238E27FC236}">
                  <a16:creationId xmlns:a16="http://schemas.microsoft.com/office/drawing/2014/main" id="{21462782-8CB7-4288-B157-996E22EBF423}"/>
                </a:ext>
              </a:extLst>
            </p:cNvPr>
            <p:cNvSpPr txBox="1"/>
            <p:nvPr/>
          </p:nvSpPr>
          <p:spPr>
            <a:xfrm>
              <a:off x="619744" y="1527999"/>
              <a:ext cx="1015894" cy="1661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1939" tIns="21939" rIns="21939" bIns="21939">
              <a:spAutoFit/>
            </a:bodyPr>
            <a:lstStyle>
              <a:defPPr>
                <a:defRPr lang="en-US"/>
              </a:defPPr>
              <a:lvl1pPr algn="ctr" defTabSz="390083">
                <a:spcBef>
                  <a:spcPts val="427"/>
                </a:spcBef>
                <a:defRPr sz="900">
                  <a:solidFill>
                    <a:schemeClr val="bg1"/>
                  </a:solidFill>
                  <a:latin typeface="+mj-lt"/>
                  <a:ea typeface="Amazon Ember Light" panose="020B0403020204020204" pitchFamily="34" charset="0"/>
                  <a:cs typeface="Amazon Ember Light" panose="020B0403020204020204" pitchFamily="34" charset="0"/>
                </a:defRPr>
              </a:lvl1pPr>
            </a:lstStyle>
            <a:p>
              <a:pPr marL="0" marR="0" lvl="0" indent="0" algn="l" defTabSz="1040154" eaLnBrk="0" fontAlgn="base" latinLnBrk="0" hangingPunct="0">
                <a:lnSpc>
                  <a:spcPct val="100000"/>
                </a:lnSpc>
                <a:spcBef>
                  <a:spcPts val="0"/>
                </a:spcBef>
                <a:spcAft>
                  <a:spcPts val="1600"/>
                </a:spcAft>
                <a:buClrTx/>
                <a:buSzTx/>
                <a:buFontTx/>
                <a:buNone/>
                <a:tabLst/>
                <a:defRPr/>
              </a:pPr>
              <a:r>
                <a:rPr kumimoji="0" lang="en-US" sz="1440" b="0" i="0" u="none" strike="noStrike" kern="0" cap="none" spc="0" normalizeH="0" baseline="0" noProof="0" dirty="0">
                  <a:ln>
                    <a:noFill/>
                  </a:ln>
                  <a:solidFill>
                    <a:schemeClr val="accent1"/>
                  </a:solidFill>
                  <a:effectLst/>
                  <a:uLnTx/>
                  <a:uFillTx/>
                  <a:latin typeface="Amazon Ember"/>
                  <a:ea typeface="Amazon Ember" panose="020B0603020204020204" pitchFamily="34" charset="0"/>
                  <a:cs typeface="Amazon Ember" panose="020B0603020204020204" pitchFamily="34" charset="0"/>
                </a:rPr>
                <a:t>AI SERVICES</a:t>
              </a:r>
            </a:p>
          </p:txBody>
        </p:sp>
        <p:sp>
          <p:nvSpPr>
            <p:cNvPr id="348" name="Visualize in…">
              <a:extLst>
                <a:ext uri="{FF2B5EF4-FFF2-40B4-BE49-F238E27FC236}">
                  <a16:creationId xmlns:a16="http://schemas.microsoft.com/office/drawing/2014/main" id="{F52A2AC7-A5AC-4F66-8A8E-BC26AC527449}"/>
                </a:ext>
              </a:extLst>
            </p:cNvPr>
            <p:cNvSpPr txBox="1"/>
            <p:nvPr/>
          </p:nvSpPr>
          <p:spPr>
            <a:xfrm>
              <a:off x="2025571" y="1107004"/>
              <a:ext cx="641322" cy="13541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1939" tIns="21939" rIns="21939" bIns="21939">
              <a:spAutoFit/>
            </a:bodyPr>
            <a:lstStyle>
              <a:defPPr>
                <a:defRPr lang="en-US"/>
              </a:defPPr>
              <a:lvl1pPr marR="0" lvl="0" indent="0" defTabSz="390083" fontAlgn="auto">
                <a:lnSpc>
                  <a:spcPct val="100000"/>
                </a:lnSpc>
                <a:spcBef>
                  <a:spcPts val="0"/>
                </a:spcBef>
                <a:spcAft>
                  <a:spcPts val="600"/>
                </a:spcAft>
                <a:buClrTx/>
                <a:buSzTx/>
                <a:buFontTx/>
                <a:buNone/>
                <a:tabLst/>
                <a:defRPr kumimoji="0" sz="800" b="0" i="0" u="none" strike="noStrike" cap="none" spc="0" normalizeH="0" baseline="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defRPr>
              </a:lvl1pPr>
            </a:lstStyle>
            <a:p>
              <a:pPr marL="0" marR="0" lvl="0" indent="0" defTabSz="1040154" eaLnBrk="0" fontAlgn="auto" latinLnBrk="0" hangingPunct="0">
                <a:lnSpc>
                  <a:spcPct val="100000"/>
                </a:lnSpc>
                <a:spcBef>
                  <a:spcPts val="0"/>
                </a:spcBef>
                <a:spcAft>
                  <a:spcPts val="1600"/>
                </a:spcAft>
                <a:buClrTx/>
                <a:buSzTx/>
                <a:buFontTx/>
                <a:buNone/>
                <a:tabLst/>
                <a:defRPr/>
              </a:pPr>
              <a:r>
                <a:rPr kumimoji="0" lang="en-US" sz="1120" b="1" i="0" u="none" strike="noStrike" kern="0" cap="none" spc="0" normalizeH="0" baseline="0" noProof="0" dirty="0">
                  <a:ln>
                    <a:no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rPr>
                <a:t>Vision</a:t>
              </a:r>
            </a:p>
          </p:txBody>
        </p:sp>
        <p:sp>
          <p:nvSpPr>
            <p:cNvPr id="350" name="Visualize in…">
              <a:extLst>
                <a:ext uri="{FF2B5EF4-FFF2-40B4-BE49-F238E27FC236}">
                  <a16:creationId xmlns:a16="http://schemas.microsoft.com/office/drawing/2014/main" id="{B9DD895D-642D-4385-9E51-BFD4497DC1F7}"/>
                </a:ext>
              </a:extLst>
            </p:cNvPr>
            <p:cNvSpPr txBox="1"/>
            <p:nvPr/>
          </p:nvSpPr>
          <p:spPr>
            <a:xfrm>
              <a:off x="2025571" y="1264022"/>
              <a:ext cx="641322" cy="13541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1939" tIns="21939" rIns="21939" bIns="21939">
              <a:spAutoFit/>
            </a:bodyPr>
            <a:lstStyle>
              <a:defPPr>
                <a:defRPr lang="en-US"/>
              </a:defPPr>
              <a:lvl1pPr marR="0" lvl="0" indent="0" defTabSz="390083" fontAlgn="auto">
                <a:lnSpc>
                  <a:spcPct val="100000"/>
                </a:lnSpc>
                <a:spcBef>
                  <a:spcPts val="0"/>
                </a:spcBef>
                <a:spcAft>
                  <a:spcPts val="600"/>
                </a:spcAft>
                <a:buClrTx/>
                <a:buSzTx/>
                <a:buFontTx/>
                <a:buNone/>
                <a:tabLst/>
                <a:defRPr kumimoji="0" sz="800" b="0" i="0" u="none" strike="noStrike" cap="none" spc="0" normalizeH="0" baseline="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defRPr>
              </a:lvl1pPr>
            </a:lstStyle>
            <a:p>
              <a:pPr marL="0" marR="0" lvl="0" indent="0" defTabSz="1040154" eaLnBrk="0" fontAlgn="auto" latinLnBrk="0" hangingPunct="0">
                <a:lnSpc>
                  <a:spcPct val="100000"/>
                </a:lnSpc>
                <a:spcBef>
                  <a:spcPts val="0"/>
                </a:spcBef>
                <a:spcAft>
                  <a:spcPts val="1600"/>
                </a:spcAft>
                <a:buClrTx/>
                <a:buSzTx/>
                <a:buFontTx/>
                <a:buNone/>
                <a:tabLst/>
                <a:defRPr/>
              </a:pPr>
              <a:r>
                <a:rPr kumimoji="0" lang="en-US" sz="1120" b="0" i="0" u="none" strike="noStrike" kern="0" cap="none" spc="0" normalizeH="0" baseline="0" noProof="0" dirty="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rPr>
                <a:t>Rekognition</a:t>
              </a:r>
            </a:p>
          </p:txBody>
        </p:sp>
        <p:sp>
          <p:nvSpPr>
            <p:cNvPr id="351" name="Visualize in…">
              <a:extLst>
                <a:ext uri="{FF2B5EF4-FFF2-40B4-BE49-F238E27FC236}">
                  <a16:creationId xmlns:a16="http://schemas.microsoft.com/office/drawing/2014/main" id="{082A2D0F-D047-4570-A20A-DF0D367ACA23}"/>
                </a:ext>
              </a:extLst>
            </p:cNvPr>
            <p:cNvSpPr txBox="1"/>
            <p:nvPr/>
          </p:nvSpPr>
          <p:spPr>
            <a:xfrm>
              <a:off x="2025571" y="1677802"/>
              <a:ext cx="535981" cy="13541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1939" tIns="21939" rIns="21939" bIns="21939">
              <a:spAutoFit/>
            </a:bodyPr>
            <a:lstStyle>
              <a:defPPr>
                <a:defRPr lang="en-US"/>
              </a:defPPr>
              <a:lvl1pPr marR="0" lvl="0" indent="0" defTabSz="390083" fontAlgn="auto">
                <a:lnSpc>
                  <a:spcPct val="100000"/>
                </a:lnSpc>
                <a:spcBef>
                  <a:spcPts val="0"/>
                </a:spcBef>
                <a:spcAft>
                  <a:spcPts val="600"/>
                </a:spcAft>
                <a:buClrTx/>
                <a:buSzTx/>
                <a:buFontTx/>
                <a:buNone/>
                <a:tabLst/>
                <a:defRPr kumimoji="0" sz="800" b="0" i="0" u="none" strike="noStrike" cap="none" spc="0" normalizeH="0" baseline="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defRPr>
              </a:lvl1pPr>
            </a:lstStyle>
            <a:p>
              <a:pPr marL="0" marR="0" lvl="0" indent="0" defTabSz="1040154" eaLnBrk="0" fontAlgn="auto" latinLnBrk="0" hangingPunct="0">
                <a:lnSpc>
                  <a:spcPct val="100000"/>
                </a:lnSpc>
                <a:spcBef>
                  <a:spcPts val="0"/>
                </a:spcBef>
                <a:spcAft>
                  <a:spcPts val="1600"/>
                </a:spcAft>
                <a:buClrTx/>
                <a:buSzTx/>
                <a:buFontTx/>
                <a:buNone/>
                <a:tabLst/>
                <a:defRPr/>
              </a:pPr>
              <a:r>
                <a:rPr kumimoji="0" lang="en-US" sz="1120" b="1" i="0" u="none" strike="noStrike" kern="0" cap="none" spc="0" normalizeH="0" baseline="0" noProof="0" dirty="0">
                  <a:ln>
                    <a:no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rPr>
                <a:t>Speech</a:t>
              </a:r>
            </a:p>
          </p:txBody>
        </p:sp>
        <p:sp>
          <p:nvSpPr>
            <p:cNvPr id="352" name="Visualize in…">
              <a:extLst>
                <a:ext uri="{FF2B5EF4-FFF2-40B4-BE49-F238E27FC236}">
                  <a16:creationId xmlns:a16="http://schemas.microsoft.com/office/drawing/2014/main" id="{54C501ED-9BC6-43D8-A381-F088A3D58F23}"/>
                </a:ext>
              </a:extLst>
            </p:cNvPr>
            <p:cNvSpPr txBox="1"/>
            <p:nvPr/>
          </p:nvSpPr>
          <p:spPr>
            <a:xfrm>
              <a:off x="2025571" y="1834820"/>
              <a:ext cx="523150" cy="24313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1939" tIns="21939" rIns="21939" bIns="21939">
              <a:spAutoFit/>
            </a:bodyPr>
            <a:lstStyle>
              <a:defPPr>
                <a:defRPr lang="en-US"/>
              </a:defPPr>
              <a:lvl1pPr marR="0" lvl="0" indent="0" defTabSz="390083" fontAlgn="auto">
                <a:lnSpc>
                  <a:spcPct val="100000"/>
                </a:lnSpc>
                <a:spcBef>
                  <a:spcPts val="0"/>
                </a:spcBef>
                <a:spcAft>
                  <a:spcPts val="600"/>
                </a:spcAft>
                <a:buClrTx/>
                <a:buSzTx/>
                <a:buFontTx/>
                <a:buNone/>
                <a:tabLst/>
                <a:defRPr kumimoji="0" sz="800" b="0" i="0" u="none" strike="noStrike" cap="none" spc="0" normalizeH="0" baseline="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defRPr>
              </a:lvl1pPr>
            </a:lstStyle>
            <a:p>
              <a:pPr marL="0" marR="0" lvl="0" indent="0" defTabSz="1040154" eaLnBrk="0" fontAlgn="auto" latinLnBrk="0" hangingPunct="0">
                <a:lnSpc>
                  <a:spcPct val="100000"/>
                </a:lnSpc>
                <a:spcBef>
                  <a:spcPts val="0"/>
                </a:spcBef>
                <a:spcAft>
                  <a:spcPts val="1600"/>
                </a:spcAft>
                <a:buClrTx/>
                <a:buSzTx/>
                <a:buFontTx/>
                <a:buNone/>
                <a:tabLst/>
                <a:defRPr/>
              </a:pPr>
              <a:r>
                <a:rPr kumimoji="0" lang="en-US" sz="1120" b="0" i="0" u="none" strike="noStrike" kern="0" cap="none" spc="0" normalizeH="0" baseline="0" noProof="0" dirty="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rPr>
                <a:t>Polly </a:t>
              </a:r>
              <a:br>
                <a:rPr kumimoji="0" lang="en-US" sz="1120" b="0" i="0" u="none" strike="noStrike" kern="0" cap="none" spc="0" normalizeH="0" baseline="0" noProof="0" dirty="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rPr>
              </a:br>
              <a:r>
                <a:rPr kumimoji="0" lang="en-US" sz="1120" b="0" i="0" u="none" strike="noStrike" kern="0" cap="none" spc="0" normalizeH="0" baseline="0" noProof="0" dirty="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rPr>
                <a:t>Transcribe</a:t>
              </a:r>
            </a:p>
          </p:txBody>
        </p:sp>
        <p:sp>
          <p:nvSpPr>
            <p:cNvPr id="376" name="Visualize in…">
              <a:extLst>
                <a:ext uri="{FF2B5EF4-FFF2-40B4-BE49-F238E27FC236}">
                  <a16:creationId xmlns:a16="http://schemas.microsoft.com/office/drawing/2014/main" id="{25A676B7-1E54-4916-9220-3E2937DF7D61}"/>
                </a:ext>
              </a:extLst>
            </p:cNvPr>
            <p:cNvSpPr txBox="1"/>
            <p:nvPr/>
          </p:nvSpPr>
          <p:spPr>
            <a:xfrm>
              <a:off x="3311343" y="1107004"/>
              <a:ext cx="641322" cy="13541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1939" tIns="21939" rIns="21939" bIns="21939">
              <a:spAutoFit/>
            </a:bodyPr>
            <a:lstStyle>
              <a:defPPr>
                <a:defRPr lang="en-US"/>
              </a:defPPr>
              <a:lvl1pPr marR="0" lvl="0" indent="0" defTabSz="390083" fontAlgn="auto">
                <a:lnSpc>
                  <a:spcPct val="100000"/>
                </a:lnSpc>
                <a:spcBef>
                  <a:spcPts val="0"/>
                </a:spcBef>
                <a:spcAft>
                  <a:spcPts val="600"/>
                </a:spcAft>
                <a:buClrTx/>
                <a:buSzTx/>
                <a:buFontTx/>
                <a:buNone/>
                <a:tabLst/>
                <a:defRPr kumimoji="0" sz="800" b="0" i="0" u="none" strike="noStrike" cap="none" spc="0" normalizeH="0" baseline="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defRPr>
              </a:lvl1pPr>
            </a:lstStyle>
            <a:p>
              <a:pPr marL="0" marR="0" lvl="0" indent="0" defTabSz="1040154" eaLnBrk="0" fontAlgn="auto" latinLnBrk="0" hangingPunct="0">
                <a:lnSpc>
                  <a:spcPct val="100000"/>
                </a:lnSpc>
                <a:spcBef>
                  <a:spcPts val="0"/>
                </a:spcBef>
                <a:spcAft>
                  <a:spcPts val="1600"/>
                </a:spcAft>
                <a:buClrTx/>
                <a:buSzTx/>
                <a:buFontTx/>
                <a:buNone/>
                <a:tabLst/>
                <a:defRPr/>
              </a:pPr>
              <a:r>
                <a:rPr kumimoji="0" lang="en-US" sz="1120" b="1" i="0" u="none" strike="noStrike" kern="0" cap="none" spc="0" normalizeH="0" baseline="0" noProof="0" dirty="0">
                  <a:ln>
                    <a:no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rPr>
                <a:t>Chatbots</a:t>
              </a:r>
            </a:p>
          </p:txBody>
        </p:sp>
        <p:sp>
          <p:nvSpPr>
            <p:cNvPr id="377" name="Visualize in…">
              <a:extLst>
                <a:ext uri="{FF2B5EF4-FFF2-40B4-BE49-F238E27FC236}">
                  <a16:creationId xmlns:a16="http://schemas.microsoft.com/office/drawing/2014/main" id="{945FD066-52FD-46E6-BB57-57794DADC817}"/>
                </a:ext>
              </a:extLst>
            </p:cNvPr>
            <p:cNvSpPr txBox="1"/>
            <p:nvPr/>
          </p:nvSpPr>
          <p:spPr>
            <a:xfrm>
              <a:off x="3311343" y="1264022"/>
              <a:ext cx="635769" cy="13541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1939" tIns="21939" rIns="21939" bIns="21939">
              <a:spAutoFit/>
            </a:bodyPr>
            <a:lstStyle>
              <a:defPPr>
                <a:defRPr lang="en-US"/>
              </a:defPPr>
              <a:lvl1pPr marR="0" lvl="0" indent="0" defTabSz="390083" fontAlgn="auto">
                <a:lnSpc>
                  <a:spcPct val="100000"/>
                </a:lnSpc>
                <a:spcBef>
                  <a:spcPts val="0"/>
                </a:spcBef>
                <a:spcAft>
                  <a:spcPts val="600"/>
                </a:spcAft>
                <a:buClrTx/>
                <a:buSzTx/>
                <a:buFontTx/>
                <a:buNone/>
                <a:tabLst/>
                <a:defRPr kumimoji="0" sz="800" b="0" i="0" u="none" strike="noStrike" cap="none" spc="0" normalizeH="0" baseline="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defRPr>
              </a:lvl1pPr>
            </a:lstStyle>
            <a:p>
              <a:pPr marL="0" marR="0" lvl="0" indent="0" defTabSz="1040154" eaLnBrk="0" fontAlgn="auto" latinLnBrk="0" hangingPunct="0">
                <a:lnSpc>
                  <a:spcPct val="100000"/>
                </a:lnSpc>
                <a:spcBef>
                  <a:spcPts val="0"/>
                </a:spcBef>
                <a:spcAft>
                  <a:spcPts val="1600"/>
                </a:spcAft>
                <a:buClrTx/>
                <a:buSzTx/>
                <a:buFontTx/>
                <a:buNone/>
                <a:tabLst/>
                <a:defRPr/>
              </a:pPr>
              <a:r>
                <a:rPr kumimoji="0" lang="en-US" sz="1120" b="0" i="0" u="none" strike="noStrike" kern="0" cap="none" spc="0" normalizeH="0" baseline="0" noProof="0" dirty="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rPr>
                <a:t>Lex</a:t>
              </a:r>
            </a:p>
          </p:txBody>
        </p:sp>
        <p:sp>
          <p:nvSpPr>
            <p:cNvPr id="378" name="Visualize in…">
              <a:extLst>
                <a:ext uri="{FF2B5EF4-FFF2-40B4-BE49-F238E27FC236}">
                  <a16:creationId xmlns:a16="http://schemas.microsoft.com/office/drawing/2014/main" id="{79505FEE-F549-4E45-B1FF-F962E3FCE6C0}"/>
                </a:ext>
              </a:extLst>
            </p:cNvPr>
            <p:cNvSpPr txBox="1"/>
            <p:nvPr/>
          </p:nvSpPr>
          <p:spPr>
            <a:xfrm>
              <a:off x="4553636" y="1677803"/>
              <a:ext cx="830143" cy="13541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1939" tIns="21939" rIns="21939" bIns="21939">
              <a:spAutoFit/>
            </a:bodyPr>
            <a:lstStyle>
              <a:defPPr>
                <a:defRPr lang="en-US"/>
              </a:defPPr>
              <a:lvl1pPr marR="0" lvl="0" indent="0" defTabSz="390083" fontAlgn="auto">
                <a:lnSpc>
                  <a:spcPct val="100000"/>
                </a:lnSpc>
                <a:spcBef>
                  <a:spcPts val="0"/>
                </a:spcBef>
                <a:spcAft>
                  <a:spcPts val="600"/>
                </a:spcAft>
                <a:buClrTx/>
                <a:buSzTx/>
                <a:buFontTx/>
                <a:buNone/>
                <a:tabLst/>
                <a:defRPr kumimoji="0" sz="800" b="0" i="0" u="none" strike="noStrike" cap="none" spc="0" normalizeH="0" baseline="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defRPr>
              </a:lvl1pPr>
            </a:lstStyle>
            <a:p>
              <a:pPr marL="0" marR="0" lvl="0" indent="0" defTabSz="1040154" eaLnBrk="0" fontAlgn="auto" latinLnBrk="0" hangingPunct="0">
                <a:lnSpc>
                  <a:spcPct val="100000"/>
                </a:lnSpc>
                <a:spcBef>
                  <a:spcPts val="0"/>
                </a:spcBef>
                <a:spcAft>
                  <a:spcPts val="1600"/>
                </a:spcAft>
                <a:buClrTx/>
                <a:buSzTx/>
                <a:buFontTx/>
                <a:buNone/>
                <a:tabLst/>
                <a:defRPr/>
              </a:pPr>
              <a:r>
                <a:rPr kumimoji="0" lang="en-US" sz="1120" b="1" i="0" u="none" strike="noStrike" kern="0" cap="none" spc="0" normalizeH="0" baseline="0" noProof="0" dirty="0">
                  <a:ln>
                    <a:no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rPr>
                <a:t>Contact centers</a:t>
              </a:r>
            </a:p>
          </p:txBody>
        </p:sp>
        <p:sp>
          <p:nvSpPr>
            <p:cNvPr id="379" name="Visualize in…">
              <a:extLst>
                <a:ext uri="{FF2B5EF4-FFF2-40B4-BE49-F238E27FC236}">
                  <a16:creationId xmlns:a16="http://schemas.microsoft.com/office/drawing/2014/main" id="{68C9BB6B-F41E-482D-8FB1-9C5C47A9DF2C}"/>
                </a:ext>
              </a:extLst>
            </p:cNvPr>
            <p:cNvSpPr txBox="1"/>
            <p:nvPr/>
          </p:nvSpPr>
          <p:spPr>
            <a:xfrm>
              <a:off x="4553636" y="1834821"/>
              <a:ext cx="847071" cy="24313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1939" tIns="21939" rIns="21939" bIns="21939">
              <a:spAutoFit/>
            </a:bodyPr>
            <a:lstStyle>
              <a:defPPr>
                <a:defRPr lang="en-US"/>
              </a:defPPr>
              <a:lvl1pPr marR="0" lvl="0" indent="0" defTabSz="390083" fontAlgn="auto">
                <a:lnSpc>
                  <a:spcPct val="100000"/>
                </a:lnSpc>
                <a:spcBef>
                  <a:spcPts val="0"/>
                </a:spcBef>
                <a:spcAft>
                  <a:spcPts val="600"/>
                </a:spcAft>
                <a:buClrTx/>
                <a:buSzTx/>
                <a:buFontTx/>
                <a:buNone/>
                <a:tabLst/>
                <a:defRPr kumimoji="0" sz="800" b="0" i="0" u="none" strike="noStrike" cap="none" spc="0" normalizeH="0" baseline="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defRPr>
              </a:lvl1pPr>
            </a:lstStyle>
            <a:p>
              <a:pPr marL="0" marR="0" lvl="0" indent="0" defTabSz="1040154" eaLnBrk="0" fontAlgn="auto" latinLnBrk="0" hangingPunct="0">
                <a:lnSpc>
                  <a:spcPct val="100000"/>
                </a:lnSpc>
                <a:spcBef>
                  <a:spcPts val="0"/>
                </a:spcBef>
                <a:spcAft>
                  <a:spcPts val="1067"/>
                </a:spcAft>
                <a:buClrTx/>
                <a:buSzTx/>
                <a:buFontTx/>
                <a:buNone/>
                <a:tabLst/>
                <a:defRPr/>
              </a:pPr>
              <a:r>
                <a:rPr kumimoji="0" lang="en-US" sz="1120" b="0" i="0" u="none" strike="noStrike" kern="0" cap="none" spc="0" normalizeH="0" baseline="0" noProof="0" dirty="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rPr>
                <a:t>Contact Lens</a:t>
              </a:r>
              <a:br>
                <a:rPr kumimoji="0" lang="en-US" sz="1120" b="0" i="0" u="none" strike="noStrike" kern="0" cap="none" spc="0" normalizeH="0" baseline="0" noProof="0" dirty="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rPr>
              </a:br>
              <a:r>
                <a:rPr kumimoji="0" lang="en-US" sz="1120" b="0" i="0" u="none" strike="noStrike" kern="0" cap="none" spc="0" normalizeH="0" baseline="0" noProof="0" dirty="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rPr>
                <a:t>Connect Voice ID</a:t>
              </a:r>
            </a:p>
          </p:txBody>
        </p:sp>
        <p:sp>
          <p:nvSpPr>
            <p:cNvPr id="380" name="Visualize in…">
              <a:extLst>
                <a:ext uri="{FF2B5EF4-FFF2-40B4-BE49-F238E27FC236}">
                  <a16:creationId xmlns:a16="http://schemas.microsoft.com/office/drawing/2014/main" id="{93203B89-166D-41C1-A375-963DD8884AC6}"/>
                </a:ext>
              </a:extLst>
            </p:cNvPr>
            <p:cNvSpPr txBox="1"/>
            <p:nvPr/>
          </p:nvSpPr>
          <p:spPr>
            <a:xfrm>
              <a:off x="6035683" y="1677802"/>
              <a:ext cx="760254" cy="13541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1939" tIns="21939" rIns="21939" bIns="21939">
              <a:spAutoFit/>
            </a:bodyPr>
            <a:lstStyle>
              <a:defPPr>
                <a:defRPr lang="en-US"/>
              </a:defPPr>
              <a:lvl1pPr marR="0" lvl="0" indent="0" defTabSz="390083" fontAlgn="auto">
                <a:lnSpc>
                  <a:spcPct val="100000"/>
                </a:lnSpc>
                <a:spcBef>
                  <a:spcPts val="0"/>
                </a:spcBef>
                <a:spcAft>
                  <a:spcPts val="600"/>
                </a:spcAft>
                <a:buClrTx/>
                <a:buSzTx/>
                <a:buFontTx/>
                <a:buNone/>
                <a:tabLst/>
                <a:defRPr kumimoji="0" sz="800" b="0" i="0" u="none" strike="noStrike" cap="none" spc="0" normalizeH="0" baseline="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defRPr>
              </a:lvl1pPr>
            </a:lstStyle>
            <a:p>
              <a:pPr marL="0" marR="0" lvl="0" indent="0" defTabSz="1040154" eaLnBrk="0" fontAlgn="auto" latinLnBrk="0" hangingPunct="0">
                <a:lnSpc>
                  <a:spcPct val="100000"/>
                </a:lnSpc>
                <a:spcBef>
                  <a:spcPts val="0"/>
                </a:spcBef>
                <a:spcAft>
                  <a:spcPts val="1600"/>
                </a:spcAft>
                <a:buClrTx/>
                <a:buSzTx/>
                <a:buFontTx/>
                <a:buNone/>
                <a:tabLst/>
                <a:defRPr/>
              </a:pPr>
              <a:r>
                <a:rPr kumimoji="0" lang="en-US" sz="1120" b="1" i="0" u="none" strike="noStrike" kern="0" cap="none" spc="0" normalizeH="0" baseline="0" noProof="0" dirty="0">
                  <a:ln>
                    <a:no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rPr>
                <a:t>Code + DevOps</a:t>
              </a:r>
            </a:p>
          </p:txBody>
        </p:sp>
        <p:sp>
          <p:nvSpPr>
            <p:cNvPr id="381" name="Visualize in…">
              <a:extLst>
                <a:ext uri="{FF2B5EF4-FFF2-40B4-BE49-F238E27FC236}">
                  <a16:creationId xmlns:a16="http://schemas.microsoft.com/office/drawing/2014/main" id="{8D4FC7E6-E79A-42F8-901C-3CF79B96A392}"/>
                </a:ext>
              </a:extLst>
            </p:cNvPr>
            <p:cNvSpPr txBox="1"/>
            <p:nvPr/>
          </p:nvSpPr>
          <p:spPr>
            <a:xfrm>
              <a:off x="6035683" y="1834819"/>
              <a:ext cx="847071" cy="24313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1939" tIns="21939" rIns="21939" bIns="21939">
              <a:spAutoFit/>
            </a:bodyPr>
            <a:lstStyle>
              <a:defPPr>
                <a:defRPr lang="en-US"/>
              </a:defPPr>
              <a:lvl1pPr marR="0" lvl="0" indent="0" defTabSz="390083" fontAlgn="auto">
                <a:lnSpc>
                  <a:spcPct val="100000"/>
                </a:lnSpc>
                <a:spcBef>
                  <a:spcPts val="0"/>
                </a:spcBef>
                <a:spcAft>
                  <a:spcPts val="600"/>
                </a:spcAft>
                <a:buClrTx/>
                <a:buSzTx/>
                <a:buFontTx/>
                <a:buNone/>
                <a:tabLst/>
                <a:defRPr kumimoji="0" sz="800" b="0" i="0" u="none" strike="noStrike" cap="none" spc="0" normalizeH="0" baseline="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defRPr>
              </a:lvl1pPr>
            </a:lstStyle>
            <a:p>
              <a:pPr marL="0" marR="0" lvl="0" indent="0" defTabSz="1040154" eaLnBrk="0" fontAlgn="auto" latinLnBrk="0" hangingPunct="0">
                <a:lnSpc>
                  <a:spcPct val="100000"/>
                </a:lnSpc>
                <a:spcBef>
                  <a:spcPts val="0"/>
                </a:spcBef>
                <a:spcAft>
                  <a:spcPts val="1067"/>
                </a:spcAft>
                <a:buClrTx/>
                <a:buSzTx/>
                <a:buFontTx/>
                <a:buNone/>
                <a:tabLst/>
                <a:defRPr/>
              </a:pPr>
              <a:r>
                <a:rPr kumimoji="0" lang="en-US" sz="1120" b="0" i="0" u="none" strike="noStrike" kern="0" cap="none" spc="0" normalizeH="0" baseline="0" noProof="0" dirty="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rPr>
                <a:t>CodeGuru</a:t>
              </a:r>
              <a:br>
                <a:rPr kumimoji="0" lang="en-US" sz="1120" b="0" i="0" u="none" strike="noStrike" kern="0" cap="none" spc="0" normalizeH="0" baseline="0" noProof="0" dirty="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rPr>
              </a:br>
              <a:r>
                <a:rPr kumimoji="0" lang="en-US" sz="1120" b="0" i="0" u="none" strike="noStrike" kern="0" cap="none" spc="0" normalizeH="0" baseline="0" noProof="0" dirty="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rPr>
                <a:t>DevOps Guru</a:t>
              </a:r>
            </a:p>
          </p:txBody>
        </p:sp>
        <p:sp>
          <p:nvSpPr>
            <p:cNvPr id="382" name="Visualize in…">
              <a:extLst>
                <a:ext uri="{FF2B5EF4-FFF2-40B4-BE49-F238E27FC236}">
                  <a16:creationId xmlns:a16="http://schemas.microsoft.com/office/drawing/2014/main" id="{3242D92F-ADD5-4DDB-8864-ED8ACADEF8FF}"/>
                </a:ext>
              </a:extLst>
            </p:cNvPr>
            <p:cNvSpPr txBox="1"/>
            <p:nvPr/>
          </p:nvSpPr>
          <p:spPr>
            <a:xfrm>
              <a:off x="3311343" y="1677800"/>
              <a:ext cx="641322" cy="13541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1939" tIns="21939" rIns="21939" bIns="21939">
              <a:spAutoFit/>
            </a:bodyPr>
            <a:lstStyle>
              <a:defPPr>
                <a:defRPr lang="en-US"/>
              </a:defPPr>
              <a:lvl1pPr marR="0" lvl="0" indent="0" defTabSz="390083" fontAlgn="auto">
                <a:lnSpc>
                  <a:spcPct val="100000"/>
                </a:lnSpc>
                <a:spcBef>
                  <a:spcPts val="0"/>
                </a:spcBef>
                <a:spcAft>
                  <a:spcPts val="600"/>
                </a:spcAft>
                <a:buClrTx/>
                <a:buSzTx/>
                <a:buFontTx/>
                <a:buNone/>
                <a:tabLst/>
                <a:defRPr kumimoji="0" sz="800" b="0" i="0" u="none" strike="noStrike" cap="none" spc="0" normalizeH="0" baseline="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defRPr>
              </a:lvl1pPr>
            </a:lstStyle>
            <a:p>
              <a:pPr marL="0" marR="0" lvl="0" indent="0" defTabSz="1040154" eaLnBrk="0" fontAlgn="auto" latinLnBrk="0" hangingPunct="0">
                <a:lnSpc>
                  <a:spcPct val="100000"/>
                </a:lnSpc>
                <a:spcBef>
                  <a:spcPts val="0"/>
                </a:spcBef>
                <a:spcAft>
                  <a:spcPts val="1600"/>
                </a:spcAft>
                <a:buClrTx/>
                <a:buSzTx/>
                <a:buFontTx/>
                <a:buNone/>
                <a:tabLst/>
                <a:defRPr/>
              </a:pPr>
              <a:r>
                <a:rPr kumimoji="0" lang="en-US" sz="1120" b="1" i="0" u="none" strike="noStrike" kern="0" cap="none" spc="0" normalizeH="0" baseline="0" noProof="0" dirty="0">
                  <a:ln>
                    <a:no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rPr>
                <a:t>Text</a:t>
              </a:r>
            </a:p>
          </p:txBody>
        </p:sp>
        <p:sp>
          <p:nvSpPr>
            <p:cNvPr id="383" name="Visualize in…">
              <a:extLst>
                <a:ext uri="{FF2B5EF4-FFF2-40B4-BE49-F238E27FC236}">
                  <a16:creationId xmlns:a16="http://schemas.microsoft.com/office/drawing/2014/main" id="{16FCA7A7-5FC2-4C64-BC9F-A58059331D99}"/>
                </a:ext>
              </a:extLst>
            </p:cNvPr>
            <p:cNvSpPr txBox="1"/>
            <p:nvPr/>
          </p:nvSpPr>
          <p:spPr>
            <a:xfrm>
              <a:off x="3311343" y="1834818"/>
              <a:ext cx="641322" cy="3508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1939" tIns="21939" rIns="21939" bIns="21939">
              <a:spAutoFit/>
            </a:bodyPr>
            <a:lstStyle>
              <a:defPPr>
                <a:defRPr lang="en-US"/>
              </a:defPPr>
              <a:lvl1pPr marR="0" lvl="0" indent="0" defTabSz="390083" fontAlgn="auto">
                <a:lnSpc>
                  <a:spcPct val="100000"/>
                </a:lnSpc>
                <a:spcBef>
                  <a:spcPts val="0"/>
                </a:spcBef>
                <a:spcAft>
                  <a:spcPts val="600"/>
                </a:spcAft>
                <a:buClrTx/>
                <a:buSzTx/>
                <a:buFontTx/>
                <a:buNone/>
                <a:tabLst/>
                <a:defRPr kumimoji="0" sz="800" b="0" i="0" u="none" strike="noStrike" cap="none" spc="0" normalizeH="0" baseline="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defRPr>
              </a:lvl1pPr>
            </a:lstStyle>
            <a:p>
              <a:pPr marL="0" marR="0" lvl="0" indent="0" defTabSz="1040154" eaLnBrk="0" fontAlgn="auto" latinLnBrk="0" hangingPunct="0">
                <a:lnSpc>
                  <a:spcPct val="100000"/>
                </a:lnSpc>
                <a:spcBef>
                  <a:spcPts val="0"/>
                </a:spcBef>
                <a:spcAft>
                  <a:spcPts val="1600"/>
                </a:spcAft>
                <a:buClrTx/>
                <a:buSzTx/>
                <a:buFontTx/>
                <a:buNone/>
                <a:tabLst/>
                <a:defRPr/>
              </a:pPr>
              <a:r>
                <a:rPr kumimoji="0" lang="en-US" sz="1120" b="0" i="0" u="none" strike="noStrike" kern="0" cap="none" spc="0" normalizeH="0" baseline="0" noProof="0" dirty="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rPr>
                <a:t>Comprehend </a:t>
              </a:r>
              <a:br>
                <a:rPr kumimoji="0" lang="en-US" sz="1120" b="0" i="0" u="none" strike="noStrike" kern="0" cap="none" spc="0" normalizeH="0" baseline="0" noProof="0" dirty="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rPr>
              </a:br>
              <a:r>
                <a:rPr kumimoji="0" lang="en-US" sz="1120" b="0" i="0" u="none" strike="noStrike" kern="0" cap="none" spc="0" normalizeH="0" baseline="0" noProof="0" dirty="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rPr>
                <a:t>Translate</a:t>
              </a:r>
              <a:br>
                <a:rPr kumimoji="0" lang="en-US" sz="1120" b="0" i="0" u="none" strike="noStrike" kern="0" cap="none" spc="0" normalizeH="0" baseline="0" noProof="0" dirty="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rPr>
              </a:br>
              <a:r>
                <a:rPr kumimoji="0" lang="en-US" sz="1120" b="0" i="0" u="none" strike="noStrike" kern="0" cap="none" spc="0" normalizeH="0" baseline="0" noProof="0" dirty="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rPr>
                <a:t>Textract</a:t>
              </a:r>
            </a:p>
          </p:txBody>
        </p:sp>
        <p:sp>
          <p:nvSpPr>
            <p:cNvPr id="384" name="Visualize in…">
              <a:extLst>
                <a:ext uri="{FF2B5EF4-FFF2-40B4-BE49-F238E27FC236}">
                  <a16:creationId xmlns:a16="http://schemas.microsoft.com/office/drawing/2014/main" id="{A0BD33F4-A2F0-40AD-9E28-207E7070E186}"/>
                </a:ext>
              </a:extLst>
            </p:cNvPr>
            <p:cNvSpPr txBox="1"/>
            <p:nvPr/>
          </p:nvSpPr>
          <p:spPr>
            <a:xfrm>
              <a:off x="4553636" y="1107004"/>
              <a:ext cx="738162" cy="13541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1939" tIns="21939" rIns="21939" bIns="21939">
              <a:spAutoFit/>
            </a:bodyPr>
            <a:lstStyle>
              <a:defPPr>
                <a:defRPr lang="en-US"/>
              </a:defPPr>
              <a:lvl1pPr marR="0" lvl="0" indent="0" defTabSz="390083" fontAlgn="auto">
                <a:lnSpc>
                  <a:spcPct val="100000"/>
                </a:lnSpc>
                <a:spcBef>
                  <a:spcPts val="0"/>
                </a:spcBef>
                <a:spcAft>
                  <a:spcPts val="600"/>
                </a:spcAft>
                <a:buClrTx/>
                <a:buSzTx/>
                <a:buFontTx/>
                <a:buNone/>
                <a:tabLst/>
                <a:defRPr kumimoji="0" sz="800" b="0" i="0" u="none" strike="noStrike" cap="none" spc="0" normalizeH="0" baseline="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defRPr>
              </a:lvl1pPr>
            </a:lstStyle>
            <a:p>
              <a:pPr marL="0" marR="0" lvl="0" indent="0" defTabSz="1040154" eaLnBrk="0" fontAlgn="auto" latinLnBrk="0" hangingPunct="0">
                <a:lnSpc>
                  <a:spcPct val="100000"/>
                </a:lnSpc>
                <a:spcBef>
                  <a:spcPts val="0"/>
                </a:spcBef>
                <a:spcAft>
                  <a:spcPts val="1600"/>
                </a:spcAft>
                <a:buClrTx/>
                <a:buSzTx/>
                <a:buFontTx/>
                <a:buNone/>
                <a:tabLst/>
                <a:defRPr/>
              </a:pPr>
              <a:r>
                <a:rPr kumimoji="0" lang="en-US" sz="1120" b="1" i="0" u="none" strike="noStrike" kern="0" cap="none" spc="0" normalizeH="0" baseline="0" noProof="0" dirty="0">
                  <a:ln>
                    <a:no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rPr>
                <a:t>Business tools</a:t>
              </a:r>
            </a:p>
          </p:txBody>
        </p:sp>
        <p:sp>
          <p:nvSpPr>
            <p:cNvPr id="385" name="Visualize in…">
              <a:extLst>
                <a:ext uri="{FF2B5EF4-FFF2-40B4-BE49-F238E27FC236}">
                  <a16:creationId xmlns:a16="http://schemas.microsoft.com/office/drawing/2014/main" id="{BF5DD79A-7905-4D49-AF04-D5005BC5FBCB}"/>
                </a:ext>
              </a:extLst>
            </p:cNvPr>
            <p:cNvSpPr txBox="1"/>
            <p:nvPr/>
          </p:nvSpPr>
          <p:spPr>
            <a:xfrm>
              <a:off x="4553636" y="1264022"/>
              <a:ext cx="850186" cy="3508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1939" tIns="21939" rIns="21939" bIns="21939">
              <a:spAutoFit/>
            </a:bodyPr>
            <a:lstStyle>
              <a:defPPr>
                <a:defRPr lang="en-US"/>
              </a:defPPr>
              <a:lvl1pPr marR="0" lvl="0" indent="0" defTabSz="390083" fontAlgn="auto">
                <a:lnSpc>
                  <a:spcPct val="100000"/>
                </a:lnSpc>
                <a:spcBef>
                  <a:spcPts val="0"/>
                </a:spcBef>
                <a:spcAft>
                  <a:spcPts val="600"/>
                </a:spcAft>
                <a:buClrTx/>
                <a:buSzTx/>
                <a:buFontTx/>
                <a:buNone/>
                <a:tabLst/>
                <a:defRPr kumimoji="0" sz="800" b="0" i="0" u="none" strike="noStrike" cap="none" spc="0" normalizeH="0" baseline="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defRPr>
              </a:lvl1pPr>
            </a:lstStyle>
            <a:p>
              <a:pPr marL="0" marR="0" lvl="0" indent="0" defTabSz="1040154" eaLnBrk="0" fontAlgn="auto" latinLnBrk="0" hangingPunct="0">
                <a:lnSpc>
                  <a:spcPct val="100000"/>
                </a:lnSpc>
                <a:spcBef>
                  <a:spcPts val="0"/>
                </a:spcBef>
                <a:spcAft>
                  <a:spcPts val="0"/>
                </a:spcAft>
                <a:buClrTx/>
                <a:buSzTx/>
                <a:buFontTx/>
                <a:buNone/>
                <a:tabLst/>
                <a:defRPr/>
              </a:pPr>
              <a:r>
                <a:rPr kumimoji="0" lang="en-US" sz="1120" b="0" i="0" u="none" strike="noStrike" kern="0" cap="none" spc="0" normalizeH="0" baseline="0" noProof="0" dirty="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rPr>
                <a:t>Personalize Forecast</a:t>
              </a:r>
              <a:br>
                <a:rPr kumimoji="0" lang="en-US" sz="1120" b="0" i="0" u="none" strike="noStrike" kern="0" cap="none" spc="0" normalizeH="0" baseline="0" noProof="0" dirty="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rPr>
              </a:br>
              <a:r>
                <a:rPr kumimoji="0" lang="en-US" sz="1120" b="0" i="0" u="none" strike="noStrike" kern="0" cap="none" spc="0" normalizeH="0" baseline="0" noProof="0" dirty="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rPr>
                <a:t>Fraud Detector</a:t>
              </a:r>
            </a:p>
            <a:p>
              <a:pPr marL="0" marR="0" lvl="0" indent="0" defTabSz="1040154" eaLnBrk="0" fontAlgn="auto" latinLnBrk="0" hangingPunct="0">
                <a:lnSpc>
                  <a:spcPct val="100000"/>
                </a:lnSpc>
                <a:spcBef>
                  <a:spcPts val="0"/>
                </a:spcBef>
                <a:spcAft>
                  <a:spcPts val="0"/>
                </a:spcAft>
                <a:buClrTx/>
                <a:buSzTx/>
                <a:buFontTx/>
                <a:buNone/>
                <a:tabLst/>
                <a:defRPr/>
              </a:pPr>
              <a:r>
                <a:rPr kumimoji="0" lang="en-US" sz="1120" b="0" i="0" u="none" strike="noStrike" kern="0" cap="none" spc="0" normalizeH="0" baseline="0" noProof="0" dirty="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rPr>
                <a:t>Lookout for Metrics</a:t>
              </a:r>
            </a:p>
          </p:txBody>
        </p:sp>
        <p:sp>
          <p:nvSpPr>
            <p:cNvPr id="386" name="Visualize in…">
              <a:extLst>
                <a:ext uri="{FF2B5EF4-FFF2-40B4-BE49-F238E27FC236}">
                  <a16:creationId xmlns:a16="http://schemas.microsoft.com/office/drawing/2014/main" id="{00B56F5D-A1F3-4DA0-9BA8-9969BABB2E6E}"/>
                </a:ext>
              </a:extLst>
            </p:cNvPr>
            <p:cNvSpPr txBox="1"/>
            <p:nvPr/>
          </p:nvSpPr>
          <p:spPr>
            <a:xfrm>
              <a:off x="6035683" y="1107004"/>
              <a:ext cx="510752" cy="13541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1939" tIns="21939" rIns="21939" bIns="21939">
              <a:spAutoFit/>
            </a:bodyPr>
            <a:lstStyle>
              <a:defPPr>
                <a:defRPr lang="en-US"/>
              </a:defPPr>
              <a:lvl1pPr marR="0" lvl="0" indent="0" defTabSz="390083" fontAlgn="auto">
                <a:lnSpc>
                  <a:spcPct val="100000"/>
                </a:lnSpc>
                <a:spcBef>
                  <a:spcPts val="0"/>
                </a:spcBef>
                <a:spcAft>
                  <a:spcPts val="600"/>
                </a:spcAft>
                <a:buClrTx/>
                <a:buSzTx/>
                <a:buFontTx/>
                <a:buNone/>
                <a:tabLst/>
                <a:defRPr kumimoji="0" sz="800" b="0" i="0" u="none" strike="noStrike" cap="none" spc="0" normalizeH="0" baseline="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defRPr>
              </a:lvl1pPr>
            </a:lstStyle>
            <a:p>
              <a:pPr marL="0" marR="0" lvl="0" indent="0" defTabSz="1040154" eaLnBrk="0" fontAlgn="auto" latinLnBrk="0" hangingPunct="0">
                <a:lnSpc>
                  <a:spcPct val="100000"/>
                </a:lnSpc>
                <a:spcBef>
                  <a:spcPts val="0"/>
                </a:spcBef>
                <a:spcAft>
                  <a:spcPts val="1600"/>
                </a:spcAft>
                <a:buClrTx/>
                <a:buSzTx/>
                <a:buFontTx/>
                <a:buNone/>
                <a:tabLst/>
                <a:defRPr/>
              </a:pPr>
              <a:r>
                <a:rPr kumimoji="0" lang="en-US" sz="1120" b="1" i="0" u="none" strike="noStrike" kern="0" cap="none" spc="0" normalizeH="0" baseline="0" noProof="0" dirty="0">
                  <a:ln>
                    <a:no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rPr>
                <a:t>Search</a:t>
              </a:r>
            </a:p>
          </p:txBody>
        </p:sp>
        <p:sp>
          <p:nvSpPr>
            <p:cNvPr id="387" name="Visualize in…">
              <a:extLst>
                <a:ext uri="{FF2B5EF4-FFF2-40B4-BE49-F238E27FC236}">
                  <a16:creationId xmlns:a16="http://schemas.microsoft.com/office/drawing/2014/main" id="{02695DF3-E1FA-4357-B91B-80A14F936136}"/>
                </a:ext>
              </a:extLst>
            </p:cNvPr>
            <p:cNvSpPr txBox="1"/>
            <p:nvPr/>
          </p:nvSpPr>
          <p:spPr>
            <a:xfrm>
              <a:off x="6035683" y="1264022"/>
              <a:ext cx="510752" cy="13541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1939" tIns="21939" rIns="21939" bIns="21939">
              <a:spAutoFit/>
            </a:bodyPr>
            <a:lstStyle>
              <a:defPPr>
                <a:defRPr lang="en-US"/>
              </a:defPPr>
              <a:lvl1pPr marR="0" lvl="0" indent="0" defTabSz="390083" fontAlgn="auto">
                <a:lnSpc>
                  <a:spcPct val="100000"/>
                </a:lnSpc>
                <a:spcBef>
                  <a:spcPts val="0"/>
                </a:spcBef>
                <a:spcAft>
                  <a:spcPts val="600"/>
                </a:spcAft>
                <a:buClrTx/>
                <a:buSzTx/>
                <a:buFontTx/>
                <a:buNone/>
                <a:tabLst/>
                <a:defRPr kumimoji="0" sz="800" b="0" i="0" u="none" strike="noStrike" cap="none" spc="0" normalizeH="0" baseline="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defRPr>
              </a:lvl1pPr>
            </a:lstStyle>
            <a:p>
              <a:pPr marL="0" marR="0" lvl="0" indent="0" defTabSz="1040154" eaLnBrk="0" fontAlgn="auto" latinLnBrk="0" hangingPunct="0">
                <a:lnSpc>
                  <a:spcPct val="100000"/>
                </a:lnSpc>
                <a:spcBef>
                  <a:spcPts val="0"/>
                </a:spcBef>
                <a:spcAft>
                  <a:spcPts val="1600"/>
                </a:spcAft>
                <a:buClrTx/>
                <a:buSzTx/>
                <a:buFontTx/>
                <a:buNone/>
                <a:tabLst/>
                <a:defRPr/>
              </a:pPr>
              <a:r>
                <a:rPr kumimoji="0" lang="en-US" sz="1120" b="0" i="0" u="none" strike="noStrike" kern="0" cap="none" spc="0" normalizeH="0" baseline="0" noProof="0" dirty="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rPr>
                <a:t>Kendra</a:t>
              </a:r>
            </a:p>
          </p:txBody>
        </p:sp>
        <p:sp>
          <p:nvSpPr>
            <p:cNvPr id="388" name="Visualize in…">
              <a:extLst>
                <a:ext uri="{FF2B5EF4-FFF2-40B4-BE49-F238E27FC236}">
                  <a16:creationId xmlns:a16="http://schemas.microsoft.com/office/drawing/2014/main" id="{6AA01060-38ED-4F7E-9408-2444156B37E6}"/>
                </a:ext>
              </a:extLst>
            </p:cNvPr>
            <p:cNvSpPr txBox="1"/>
            <p:nvPr/>
          </p:nvSpPr>
          <p:spPr>
            <a:xfrm>
              <a:off x="7315104" y="1677803"/>
              <a:ext cx="841930" cy="13541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1939" tIns="21939" rIns="21939" bIns="21939">
              <a:spAutoFit/>
            </a:bodyPr>
            <a:lstStyle>
              <a:defPPr>
                <a:defRPr lang="en-US"/>
              </a:defPPr>
              <a:lvl1pPr marR="0" lvl="0" indent="0" defTabSz="390083" fontAlgn="auto">
                <a:lnSpc>
                  <a:spcPct val="100000"/>
                </a:lnSpc>
                <a:spcBef>
                  <a:spcPts val="0"/>
                </a:spcBef>
                <a:spcAft>
                  <a:spcPts val="600"/>
                </a:spcAft>
                <a:buClrTx/>
                <a:buSzTx/>
                <a:buFontTx/>
                <a:buNone/>
                <a:tabLst/>
                <a:defRPr kumimoji="0" sz="800" b="0" i="0" u="none" strike="noStrike" cap="none" spc="0" normalizeH="0" baseline="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defRPr>
              </a:lvl1pPr>
            </a:lstStyle>
            <a:p>
              <a:pPr marL="0" marR="0" lvl="0" indent="0" defTabSz="1040154" eaLnBrk="0" fontAlgn="auto" latinLnBrk="0" hangingPunct="0">
                <a:lnSpc>
                  <a:spcPct val="100000"/>
                </a:lnSpc>
                <a:spcBef>
                  <a:spcPts val="0"/>
                </a:spcBef>
                <a:spcAft>
                  <a:spcPts val="1600"/>
                </a:spcAft>
                <a:buClrTx/>
                <a:buSzTx/>
                <a:buFontTx/>
                <a:buNone/>
                <a:tabLst/>
                <a:defRPr/>
              </a:pPr>
              <a:r>
                <a:rPr kumimoji="0" lang="en-US" sz="1120" b="1" i="0" u="none" strike="noStrike" kern="0" cap="none" spc="0" normalizeH="0" baseline="0" noProof="0" dirty="0">
                  <a:ln>
                    <a:no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rPr>
                <a:t>Industrial</a:t>
              </a:r>
            </a:p>
          </p:txBody>
        </p:sp>
        <p:sp>
          <p:nvSpPr>
            <p:cNvPr id="389" name="Visualize in…">
              <a:extLst>
                <a:ext uri="{FF2B5EF4-FFF2-40B4-BE49-F238E27FC236}">
                  <a16:creationId xmlns:a16="http://schemas.microsoft.com/office/drawing/2014/main" id="{DD59A6F1-CB17-4A32-ADD4-C17FC147AB48}"/>
                </a:ext>
              </a:extLst>
            </p:cNvPr>
            <p:cNvSpPr txBox="1"/>
            <p:nvPr/>
          </p:nvSpPr>
          <p:spPr>
            <a:xfrm>
              <a:off x="7315104" y="1834820"/>
              <a:ext cx="1277907" cy="3508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1939" tIns="21939" rIns="21939" bIns="21939">
              <a:spAutoFit/>
            </a:bodyPr>
            <a:lstStyle>
              <a:defPPr>
                <a:defRPr lang="en-US"/>
              </a:defPPr>
              <a:lvl1pPr marR="0" lvl="0" indent="0" defTabSz="390083" fontAlgn="auto">
                <a:lnSpc>
                  <a:spcPct val="100000"/>
                </a:lnSpc>
                <a:spcBef>
                  <a:spcPts val="0"/>
                </a:spcBef>
                <a:spcAft>
                  <a:spcPts val="600"/>
                </a:spcAft>
                <a:buClrTx/>
                <a:buSzTx/>
                <a:buFontTx/>
                <a:buNone/>
                <a:tabLst/>
                <a:defRPr kumimoji="0" sz="800" b="0" i="0" u="none" strike="noStrike" cap="none" spc="0" normalizeH="0" baseline="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defRPr>
              </a:lvl1pPr>
            </a:lstStyle>
            <a:p>
              <a:pPr marL="0" marR="0" lvl="0" indent="0" defTabSz="1040154" eaLnBrk="0" fontAlgn="auto" latinLnBrk="0" hangingPunct="0">
                <a:lnSpc>
                  <a:spcPct val="100000"/>
                </a:lnSpc>
                <a:spcBef>
                  <a:spcPts val="0"/>
                </a:spcBef>
                <a:spcAft>
                  <a:spcPts val="1600"/>
                </a:spcAft>
                <a:buClrTx/>
                <a:buSzTx/>
                <a:buFontTx/>
                <a:buNone/>
                <a:tabLst/>
                <a:defRPr/>
              </a:pPr>
              <a:r>
                <a:rPr kumimoji="0" lang="en-US" sz="1120" b="0" i="0" u="none" strike="noStrike" kern="0" cap="none" spc="0" normalizeH="0" baseline="0" noProof="0" dirty="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rPr>
                <a:t>Panorama Appliance and SDK, Monitron, Lookout for Equipment, Lookout for Vision</a:t>
              </a:r>
            </a:p>
          </p:txBody>
        </p:sp>
        <p:sp>
          <p:nvSpPr>
            <p:cNvPr id="390" name="Visualize in…">
              <a:extLst>
                <a:ext uri="{FF2B5EF4-FFF2-40B4-BE49-F238E27FC236}">
                  <a16:creationId xmlns:a16="http://schemas.microsoft.com/office/drawing/2014/main" id="{A265EDDA-B05C-4581-93AC-87D57DDE4728}"/>
                </a:ext>
              </a:extLst>
            </p:cNvPr>
            <p:cNvSpPr txBox="1"/>
            <p:nvPr/>
          </p:nvSpPr>
          <p:spPr>
            <a:xfrm>
              <a:off x="7315104" y="1107004"/>
              <a:ext cx="841930" cy="13541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1939" tIns="21939" rIns="21939" bIns="21939">
              <a:spAutoFit/>
            </a:bodyPr>
            <a:lstStyle>
              <a:defPPr>
                <a:defRPr lang="en-US"/>
              </a:defPPr>
              <a:lvl1pPr marR="0" lvl="0" indent="0" defTabSz="390083" fontAlgn="auto">
                <a:lnSpc>
                  <a:spcPct val="100000"/>
                </a:lnSpc>
                <a:spcBef>
                  <a:spcPts val="0"/>
                </a:spcBef>
                <a:spcAft>
                  <a:spcPts val="600"/>
                </a:spcAft>
                <a:buClrTx/>
                <a:buSzTx/>
                <a:buFontTx/>
                <a:buNone/>
                <a:tabLst/>
                <a:defRPr kumimoji="0" sz="800" b="0" i="0" u="none" strike="noStrike" cap="none" spc="0" normalizeH="0" baseline="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defRPr>
              </a:lvl1pPr>
            </a:lstStyle>
            <a:p>
              <a:pPr marL="0" marR="0" lvl="0" indent="0" defTabSz="1040154" eaLnBrk="0" fontAlgn="auto" latinLnBrk="0" hangingPunct="0">
                <a:lnSpc>
                  <a:spcPct val="100000"/>
                </a:lnSpc>
                <a:spcBef>
                  <a:spcPts val="0"/>
                </a:spcBef>
                <a:spcAft>
                  <a:spcPts val="1600"/>
                </a:spcAft>
                <a:buClrTx/>
                <a:buSzTx/>
                <a:buFontTx/>
                <a:buNone/>
                <a:tabLst/>
                <a:defRPr/>
              </a:pPr>
              <a:r>
                <a:rPr kumimoji="0" lang="en-US" sz="1120" b="1" i="0" u="none" strike="noStrike" kern="0" cap="none" spc="0" normalizeH="0" baseline="0" noProof="0" dirty="0">
                  <a:ln>
                    <a:no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rPr>
                <a:t>Healthcare</a:t>
              </a:r>
            </a:p>
          </p:txBody>
        </p:sp>
        <p:sp>
          <p:nvSpPr>
            <p:cNvPr id="391" name="Visualize in…">
              <a:extLst>
                <a:ext uri="{FF2B5EF4-FFF2-40B4-BE49-F238E27FC236}">
                  <a16:creationId xmlns:a16="http://schemas.microsoft.com/office/drawing/2014/main" id="{F31FCAEB-0F93-4016-96E7-7644A9CAB80F}"/>
                </a:ext>
              </a:extLst>
            </p:cNvPr>
            <p:cNvSpPr txBox="1"/>
            <p:nvPr/>
          </p:nvSpPr>
          <p:spPr>
            <a:xfrm>
              <a:off x="7315104" y="1264022"/>
              <a:ext cx="1087926" cy="3508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1939" tIns="21939" rIns="21939" bIns="21939">
              <a:spAutoFit/>
            </a:bodyPr>
            <a:lstStyle>
              <a:defPPr>
                <a:defRPr lang="en-US"/>
              </a:defPPr>
              <a:lvl1pPr marR="0" lvl="0" indent="0" defTabSz="390083" fontAlgn="auto">
                <a:lnSpc>
                  <a:spcPct val="100000"/>
                </a:lnSpc>
                <a:spcBef>
                  <a:spcPts val="0"/>
                </a:spcBef>
                <a:spcAft>
                  <a:spcPts val="600"/>
                </a:spcAft>
                <a:buClrTx/>
                <a:buSzTx/>
                <a:buFontTx/>
                <a:buNone/>
                <a:tabLst/>
                <a:defRPr kumimoji="0" sz="800" b="0" i="0" u="none" strike="noStrike" cap="none" spc="0" normalizeH="0" baseline="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defRPr>
              </a:lvl1pPr>
            </a:lstStyle>
            <a:p>
              <a:pPr marL="0" marR="0" lvl="0" indent="0" defTabSz="1040154" eaLnBrk="0" fontAlgn="auto" latinLnBrk="0" hangingPunct="0">
                <a:lnSpc>
                  <a:spcPct val="100000"/>
                </a:lnSpc>
                <a:spcBef>
                  <a:spcPts val="0"/>
                </a:spcBef>
                <a:spcAft>
                  <a:spcPts val="0"/>
                </a:spcAft>
                <a:buClrTx/>
                <a:buSzTx/>
                <a:buFontTx/>
                <a:buNone/>
                <a:tabLst/>
                <a:defRPr/>
              </a:pPr>
              <a:r>
                <a:rPr kumimoji="0" lang="en-US" sz="1120" b="0" i="0" u="none" strike="noStrike" kern="0" cap="none" spc="0" normalizeH="0" baseline="0" noProof="0" dirty="0" err="1">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rPr>
                <a:t>HealthLake</a:t>
              </a:r>
              <a:endParaRPr kumimoji="0" lang="en-US" sz="1120" b="0" i="0" u="none" strike="noStrike" kern="0" cap="none" spc="0" normalizeH="0" baseline="0" noProof="0" dirty="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endParaRPr>
            </a:p>
            <a:p>
              <a:pPr marL="0" marR="0" lvl="0" indent="0" defTabSz="1040154" eaLnBrk="0" fontAlgn="auto" latinLnBrk="0" hangingPunct="0">
                <a:lnSpc>
                  <a:spcPct val="100000"/>
                </a:lnSpc>
                <a:spcBef>
                  <a:spcPts val="0"/>
                </a:spcBef>
                <a:spcAft>
                  <a:spcPts val="0"/>
                </a:spcAft>
                <a:buClrTx/>
                <a:buSzTx/>
                <a:buFontTx/>
                <a:buNone/>
                <a:tabLst/>
                <a:defRPr/>
              </a:pPr>
              <a:r>
                <a:rPr kumimoji="0" lang="en-US" sz="1120" b="0" i="0" u="none" strike="noStrike" kern="0" cap="none" spc="0" normalizeH="0" baseline="0" noProof="0" dirty="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rPr>
                <a:t>Comprehend Medical</a:t>
              </a:r>
            </a:p>
            <a:p>
              <a:pPr marL="0" marR="0" lvl="0" indent="0" defTabSz="1040154" eaLnBrk="0" fontAlgn="auto" latinLnBrk="0" hangingPunct="0">
                <a:lnSpc>
                  <a:spcPct val="100000"/>
                </a:lnSpc>
                <a:spcBef>
                  <a:spcPts val="0"/>
                </a:spcBef>
                <a:spcAft>
                  <a:spcPts val="0"/>
                </a:spcAft>
                <a:buClrTx/>
                <a:buSzTx/>
                <a:buFontTx/>
                <a:buNone/>
                <a:tabLst/>
                <a:defRPr/>
              </a:pPr>
              <a:r>
                <a:rPr kumimoji="0" lang="en-US" sz="1120" b="0" i="0" u="none" strike="noStrike" kern="0" cap="none" spc="0" normalizeH="0" baseline="0" noProof="0" dirty="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rPr>
                <a:t>Transcribe Medical</a:t>
              </a:r>
            </a:p>
          </p:txBody>
        </p:sp>
        <p:cxnSp>
          <p:nvCxnSpPr>
            <p:cNvPr id="392" name="Straight Connector 391">
              <a:extLst>
                <a:ext uri="{FF2B5EF4-FFF2-40B4-BE49-F238E27FC236}">
                  <a16:creationId xmlns:a16="http://schemas.microsoft.com/office/drawing/2014/main" id="{3ED45348-81DD-4E41-A9E5-245651F4B79B}"/>
                </a:ext>
              </a:extLst>
            </p:cNvPr>
            <p:cNvCxnSpPr>
              <a:cxnSpLocks/>
            </p:cNvCxnSpPr>
            <p:nvPr/>
          </p:nvCxnSpPr>
          <p:spPr>
            <a:xfrm>
              <a:off x="466737" y="1009650"/>
              <a:ext cx="8210529" cy="0"/>
            </a:xfrm>
            <a:prstGeom prst="line">
              <a:avLst/>
            </a:prstGeom>
            <a:noFill/>
            <a:ln w="38100" cap="rnd" cmpd="sng" algn="ctr">
              <a:gradFill flip="none" rotWithShape="1">
                <a:gsLst>
                  <a:gs pos="0">
                    <a:schemeClr val="accent4"/>
                  </a:gs>
                  <a:gs pos="100000">
                    <a:schemeClr val="accent2"/>
                  </a:gs>
                </a:gsLst>
                <a:lin ang="0" scaled="1"/>
                <a:tileRect/>
              </a:gradFill>
              <a:prstDash val="solid"/>
              <a:headEnd type="none" w="lg" len="lg"/>
              <a:tailEnd type="none" w="lg" len="lg"/>
            </a:ln>
            <a:effectLst/>
          </p:spPr>
        </p:cxnSp>
      </p:grpSp>
      <p:grpSp>
        <p:nvGrpSpPr>
          <p:cNvPr id="31" name="Group 30">
            <a:extLst>
              <a:ext uri="{FF2B5EF4-FFF2-40B4-BE49-F238E27FC236}">
                <a16:creationId xmlns:a16="http://schemas.microsoft.com/office/drawing/2014/main" id="{FAC10F57-742C-4D80-8E80-8FE416B7CC0D}"/>
              </a:ext>
            </a:extLst>
          </p:cNvPr>
          <p:cNvGrpSpPr/>
          <p:nvPr/>
        </p:nvGrpSpPr>
        <p:grpSpPr>
          <a:xfrm>
            <a:off x="655322" y="3710540"/>
            <a:ext cx="13319756" cy="1651080"/>
            <a:chOff x="655322" y="3710540"/>
            <a:chExt cx="13319756" cy="1651080"/>
          </a:xfrm>
        </p:grpSpPr>
        <p:grpSp>
          <p:nvGrpSpPr>
            <p:cNvPr id="393" name="Group 392">
              <a:extLst>
                <a:ext uri="{FF2B5EF4-FFF2-40B4-BE49-F238E27FC236}">
                  <a16:creationId xmlns:a16="http://schemas.microsoft.com/office/drawing/2014/main" id="{B1FF3C95-7DA6-4C88-B0F5-B81F0F758E41}"/>
                </a:ext>
              </a:extLst>
            </p:cNvPr>
            <p:cNvGrpSpPr/>
            <p:nvPr/>
          </p:nvGrpSpPr>
          <p:grpSpPr>
            <a:xfrm>
              <a:off x="655322" y="3710540"/>
              <a:ext cx="13319756" cy="1651080"/>
              <a:chOff x="457201" y="2304106"/>
              <a:chExt cx="8229600" cy="1020119"/>
            </a:xfrm>
          </p:grpSpPr>
          <p:sp>
            <p:nvSpPr>
              <p:cNvPr id="394" name="Rectangle: Rounded Corners 1">
                <a:extLst>
                  <a:ext uri="{FF2B5EF4-FFF2-40B4-BE49-F238E27FC236}">
                    <a16:creationId xmlns:a16="http://schemas.microsoft.com/office/drawing/2014/main" id="{EE61891F-AF6A-4046-B7A3-55DD297A0A13}"/>
                  </a:ext>
                </a:extLst>
              </p:cNvPr>
              <p:cNvSpPr/>
              <p:nvPr/>
            </p:nvSpPr>
            <p:spPr>
              <a:xfrm>
                <a:off x="457201" y="2304106"/>
                <a:ext cx="8229600" cy="1020119"/>
              </a:xfrm>
              <a:prstGeom prst="roundRect">
                <a:avLst>
                  <a:gd name="adj" fmla="val 0"/>
                </a:avLst>
              </a:prstGeom>
              <a:solidFill>
                <a:srgbClr val="2C374A"/>
              </a:solidFill>
              <a:ln w="88900" cap="flat" cmpd="sng" algn="ctr">
                <a:noFill/>
                <a:prstDash val="solid"/>
              </a:ln>
              <a:effectLst/>
              <a:scene3d>
                <a:camera prst="orthographicFront"/>
                <a:lightRig rig="threePt" dir="t"/>
              </a:scene3d>
              <a:sp3d>
                <a:bevelT w="0" h="0"/>
              </a:sp3d>
            </p:spPr>
            <p:txBody>
              <a:bodyPr rtlCol="0" anchor="ctr"/>
              <a:lstStyle/>
              <a:p>
                <a:pPr marL="0" marR="0" lvl="0" indent="0" algn="ctr" defTabSz="1755141" eaLnBrk="0" fontAlgn="base" latinLnBrk="0" hangingPunct="0">
                  <a:lnSpc>
                    <a:spcPct val="100000"/>
                  </a:lnSpc>
                  <a:spcBef>
                    <a:spcPct val="0"/>
                  </a:spcBef>
                  <a:spcAft>
                    <a:spcPct val="0"/>
                  </a:spcAft>
                  <a:buClrTx/>
                  <a:buSzTx/>
                  <a:buFontTx/>
                  <a:buNone/>
                  <a:tabLst/>
                  <a:defRPr/>
                </a:pPr>
                <a:endParaRPr kumimoji="0" lang="ru-RU" sz="1680" b="0" i="0" u="none" strike="noStrike" kern="0" cap="none" spc="0" normalizeH="0" baseline="0" noProof="0" dirty="0">
                  <a:ln>
                    <a:noFill/>
                  </a:ln>
                  <a:solidFill>
                    <a:srgbClr val="FFFFFF"/>
                  </a:solidFill>
                  <a:effectLst/>
                  <a:uLnTx/>
                  <a:uFillTx/>
                  <a:latin typeface="Amazon Ember"/>
                  <a:ea typeface="+mn-ea"/>
                  <a:cs typeface="+mn-cs"/>
                </a:endParaRPr>
              </a:p>
            </p:txBody>
          </p:sp>
          <p:sp>
            <p:nvSpPr>
              <p:cNvPr id="395" name="Visualize in…">
                <a:extLst>
                  <a:ext uri="{FF2B5EF4-FFF2-40B4-BE49-F238E27FC236}">
                    <a16:creationId xmlns:a16="http://schemas.microsoft.com/office/drawing/2014/main" id="{1B9B1881-BFB1-4CC3-B0F4-4A2FC28406D2}"/>
                  </a:ext>
                </a:extLst>
              </p:cNvPr>
              <p:cNvSpPr txBox="1"/>
              <p:nvPr/>
            </p:nvSpPr>
            <p:spPr>
              <a:xfrm>
                <a:off x="1052325" y="2668990"/>
                <a:ext cx="483842" cy="24313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1939" tIns="21939" rIns="21939" bIns="21939">
                <a:spAutoFit/>
              </a:bodyPr>
              <a:lstStyle>
                <a:defPPr>
                  <a:defRPr lang="en-US"/>
                </a:defPPr>
                <a:lvl1pPr marR="0" lvl="0" indent="0" defTabSz="390083" fontAlgn="auto">
                  <a:lnSpc>
                    <a:spcPct val="100000"/>
                  </a:lnSpc>
                  <a:spcBef>
                    <a:spcPts val="0"/>
                  </a:spcBef>
                  <a:spcAft>
                    <a:spcPts val="600"/>
                  </a:spcAft>
                  <a:buClrTx/>
                  <a:buSzTx/>
                  <a:buFontTx/>
                  <a:buNone/>
                  <a:tabLst/>
                  <a:defRPr kumimoji="0" sz="800" b="0" i="0" u="none" strike="noStrike" cap="none" spc="0" normalizeH="0" baseline="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defRPr>
                </a:lvl1pPr>
              </a:lstStyle>
              <a:p>
                <a:pPr marL="0" marR="0" lvl="0" indent="0" algn="r" defTabSz="1040154" eaLnBrk="0" fontAlgn="auto" latinLnBrk="0" hangingPunct="0">
                  <a:lnSpc>
                    <a:spcPct val="100000"/>
                  </a:lnSpc>
                  <a:spcBef>
                    <a:spcPts val="0"/>
                  </a:spcBef>
                  <a:spcAft>
                    <a:spcPts val="1600"/>
                  </a:spcAft>
                  <a:buClrTx/>
                  <a:buSzTx/>
                  <a:buFontTx/>
                  <a:buNone/>
                  <a:tabLst/>
                  <a:defRPr/>
                </a:pPr>
                <a:r>
                  <a:rPr kumimoji="0" lang="en-US" sz="1120" b="0" i="0" u="none" strike="noStrike" kern="0" cap="none" spc="0" normalizeH="0" baseline="0" noProof="0" dirty="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rPr>
                  <a:t>Label </a:t>
                </a:r>
                <a:br>
                  <a:rPr kumimoji="0" lang="en-US" sz="1120" b="0" i="0" u="none" strike="noStrike" kern="0" cap="none" spc="0" normalizeH="0" baseline="0" noProof="0" dirty="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rPr>
                </a:br>
                <a:r>
                  <a:rPr kumimoji="0" lang="en-US" sz="1120" b="0" i="0" u="none" strike="noStrike" kern="0" cap="none" spc="0" normalizeH="0" baseline="0" noProof="0" dirty="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rPr>
                  <a:t>data</a:t>
                </a:r>
              </a:p>
            </p:txBody>
          </p:sp>
          <p:grpSp>
            <p:nvGrpSpPr>
              <p:cNvPr id="396" name="Group 395">
                <a:extLst>
                  <a:ext uri="{FF2B5EF4-FFF2-40B4-BE49-F238E27FC236}">
                    <a16:creationId xmlns:a16="http://schemas.microsoft.com/office/drawing/2014/main" id="{33D435B5-5115-4851-8D44-05DBBD8B3D0C}"/>
                  </a:ext>
                </a:extLst>
              </p:cNvPr>
              <p:cNvGrpSpPr/>
              <p:nvPr/>
            </p:nvGrpSpPr>
            <p:grpSpPr>
              <a:xfrm>
                <a:off x="1617481" y="2486923"/>
                <a:ext cx="6080752" cy="730918"/>
                <a:chOff x="1965353" y="3168358"/>
                <a:chExt cx="10345688" cy="1243572"/>
              </a:xfrm>
            </p:grpSpPr>
            <p:sp>
              <p:nvSpPr>
                <p:cNvPr id="405" name="Rectangle 404">
                  <a:extLst>
                    <a:ext uri="{FF2B5EF4-FFF2-40B4-BE49-F238E27FC236}">
                      <a16:creationId xmlns:a16="http://schemas.microsoft.com/office/drawing/2014/main" id="{3BD123C4-4DE1-45AF-98DA-1D134547A2E8}"/>
                    </a:ext>
                  </a:extLst>
                </p:cNvPr>
                <p:cNvSpPr/>
                <p:nvPr/>
              </p:nvSpPr>
              <p:spPr>
                <a:xfrm>
                  <a:off x="1965353" y="3168358"/>
                  <a:ext cx="10345688" cy="1243572"/>
                </a:xfrm>
                <a:prstGeom prst="rect">
                  <a:avLst/>
                </a:prstGeom>
                <a:ln w="12700" cap="rnd">
                  <a:solidFill>
                    <a:srgbClr val="FFFFFF"/>
                  </a:solidFill>
                  <a:prstDash val="solid"/>
                  <a:round/>
                </a:ln>
              </p:spPr>
              <p:txBody>
                <a:bodyPr rtlCol="0" anchor="ctr"/>
                <a:lstStyle/>
                <a:p>
                  <a:pPr marL="0" marR="0" lvl="0" indent="0" defTabSz="1219122" eaLnBrk="0" fontAlgn="base" latinLnBrk="0" hangingPunct="0">
                    <a:lnSpc>
                      <a:spcPct val="100000"/>
                    </a:lnSpc>
                    <a:spcBef>
                      <a:spcPct val="0"/>
                    </a:spcBef>
                    <a:spcAft>
                      <a:spcPct val="0"/>
                    </a:spcAft>
                    <a:buClrTx/>
                    <a:buSzTx/>
                    <a:buFontTx/>
                    <a:buNone/>
                    <a:tabLst/>
                    <a:defRPr/>
                  </a:pPr>
                  <a:endParaRPr kumimoji="0" lang="en-US" sz="1920" b="0" i="0" u="none" strike="noStrike" kern="0" cap="none" spc="0" normalizeH="0" baseline="0" noProof="0" dirty="0">
                    <a:ln>
                      <a:noFill/>
                    </a:ln>
                    <a:solidFill>
                      <a:srgbClr val="000000"/>
                    </a:solidFill>
                    <a:effectLst/>
                    <a:uLnTx/>
                    <a:uFillTx/>
                    <a:latin typeface="Amazon Ember Heavy"/>
                  </a:endParaRPr>
                </a:p>
              </p:txBody>
            </p:sp>
            <p:sp>
              <p:nvSpPr>
                <p:cNvPr id="406" name="Visualize in…">
                  <a:extLst>
                    <a:ext uri="{FF2B5EF4-FFF2-40B4-BE49-F238E27FC236}">
                      <a16:creationId xmlns:a16="http://schemas.microsoft.com/office/drawing/2014/main" id="{383800ED-EE44-4D44-A66A-99FEE40C5656}"/>
                    </a:ext>
                  </a:extLst>
                </p:cNvPr>
                <p:cNvSpPr txBox="1"/>
                <p:nvPr/>
              </p:nvSpPr>
              <p:spPr>
                <a:xfrm>
                  <a:off x="2172718" y="3478124"/>
                  <a:ext cx="1182354" cy="4136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1939" tIns="21939" rIns="21939" bIns="21939">
                  <a:spAutoFit/>
                </a:bodyPr>
                <a:lstStyle>
                  <a:defPPr>
                    <a:defRPr lang="en-US"/>
                  </a:defPPr>
                  <a:lvl1pPr marR="0" lvl="0" indent="0" defTabSz="390083" fontAlgn="auto">
                    <a:lnSpc>
                      <a:spcPct val="100000"/>
                    </a:lnSpc>
                    <a:spcBef>
                      <a:spcPts val="0"/>
                    </a:spcBef>
                    <a:spcAft>
                      <a:spcPts val="600"/>
                    </a:spcAft>
                    <a:buClrTx/>
                    <a:buSzTx/>
                    <a:buFontTx/>
                    <a:buNone/>
                    <a:tabLst/>
                    <a:defRPr kumimoji="0" sz="800" b="0" i="0" u="none" strike="noStrike" cap="none" spc="0" normalizeH="0" baseline="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defRPr>
                  </a:lvl1pPr>
                </a:lstStyle>
                <a:p>
                  <a:pPr marL="0" marR="0" lvl="0" indent="0" defTabSz="1040154" eaLnBrk="0" fontAlgn="auto" latinLnBrk="0" hangingPunct="0">
                    <a:lnSpc>
                      <a:spcPct val="100000"/>
                    </a:lnSpc>
                    <a:spcBef>
                      <a:spcPts val="0"/>
                    </a:spcBef>
                    <a:spcAft>
                      <a:spcPts val="1600"/>
                    </a:spcAft>
                    <a:buClrTx/>
                    <a:buSzTx/>
                    <a:buFontTx/>
                    <a:buNone/>
                    <a:tabLst/>
                    <a:defRPr/>
                  </a:pPr>
                  <a:r>
                    <a:rPr kumimoji="0" lang="en-US" sz="1120" b="0" i="0" u="none" strike="noStrike" kern="0" cap="none" spc="0" normalizeH="0" baseline="0" noProof="0" dirty="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rPr>
                    <a:t>Data </a:t>
                  </a:r>
                  <a:br>
                    <a:rPr kumimoji="0" lang="en-US" sz="1120" b="0" i="0" u="none" strike="noStrike" kern="0" cap="none" spc="0" normalizeH="0" baseline="0" noProof="0" dirty="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rPr>
                  </a:br>
                  <a:r>
                    <a:rPr kumimoji="0" lang="en-US" sz="1120" b="0" i="0" u="none" strike="noStrike" kern="0" cap="none" spc="0" normalizeH="0" baseline="0" noProof="0" dirty="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rPr>
                    <a:t>collection prep</a:t>
                  </a:r>
                </a:p>
              </p:txBody>
            </p:sp>
            <p:sp>
              <p:nvSpPr>
                <p:cNvPr id="407" name="Visualize in…">
                  <a:extLst>
                    <a:ext uri="{FF2B5EF4-FFF2-40B4-BE49-F238E27FC236}">
                      <a16:creationId xmlns:a16="http://schemas.microsoft.com/office/drawing/2014/main" id="{AE9B0870-A5B4-4BA7-8E5E-8B78FDCD4A03}"/>
                    </a:ext>
                  </a:extLst>
                </p:cNvPr>
                <p:cNvSpPr txBox="1"/>
                <p:nvPr/>
              </p:nvSpPr>
              <p:spPr>
                <a:xfrm>
                  <a:off x="3493418" y="3478124"/>
                  <a:ext cx="1182354" cy="4136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1939" tIns="21939" rIns="21939" bIns="21939">
                  <a:spAutoFit/>
                </a:bodyPr>
                <a:lstStyle>
                  <a:defPPr>
                    <a:defRPr lang="en-US"/>
                  </a:defPPr>
                  <a:lvl1pPr marR="0" lvl="0" indent="0" defTabSz="390083" fontAlgn="auto">
                    <a:lnSpc>
                      <a:spcPct val="100000"/>
                    </a:lnSpc>
                    <a:spcBef>
                      <a:spcPts val="0"/>
                    </a:spcBef>
                    <a:spcAft>
                      <a:spcPts val="600"/>
                    </a:spcAft>
                    <a:buClrTx/>
                    <a:buSzTx/>
                    <a:buFontTx/>
                    <a:buNone/>
                    <a:tabLst/>
                    <a:defRPr kumimoji="0" sz="800" b="0" i="0" u="none" strike="noStrike" cap="none" spc="0" normalizeH="0" baseline="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defRPr>
                  </a:lvl1pPr>
                </a:lstStyle>
                <a:p>
                  <a:pPr marL="0" marR="0" lvl="0" indent="0" defTabSz="1040154" eaLnBrk="0" fontAlgn="auto" latinLnBrk="0" hangingPunct="0">
                    <a:lnSpc>
                      <a:spcPct val="100000"/>
                    </a:lnSpc>
                    <a:spcBef>
                      <a:spcPts val="0"/>
                    </a:spcBef>
                    <a:spcAft>
                      <a:spcPts val="1600"/>
                    </a:spcAft>
                    <a:buClrTx/>
                    <a:buSzTx/>
                    <a:buFontTx/>
                    <a:buNone/>
                    <a:tabLst/>
                    <a:defRPr/>
                  </a:pPr>
                  <a:r>
                    <a:rPr kumimoji="0" lang="en-US" sz="1120" b="0" i="0" u="none" strike="noStrike" kern="0" cap="none" spc="0" normalizeH="0" baseline="0" noProof="0" dirty="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rPr>
                    <a:t>Store </a:t>
                  </a:r>
                  <a:br>
                    <a:rPr kumimoji="0" lang="en-US" sz="1120" b="0" i="0" u="none" strike="noStrike" kern="0" cap="none" spc="0" normalizeH="0" baseline="0" noProof="0" dirty="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rPr>
                  </a:br>
                  <a:r>
                    <a:rPr kumimoji="0" lang="en-US" sz="1120" b="0" i="0" u="none" strike="noStrike" kern="0" cap="none" spc="0" normalizeH="0" baseline="0" noProof="0" dirty="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rPr>
                    <a:t>features</a:t>
                  </a:r>
                </a:p>
              </p:txBody>
            </p:sp>
            <p:sp>
              <p:nvSpPr>
                <p:cNvPr id="408" name="Visualize in…">
                  <a:extLst>
                    <a:ext uri="{FF2B5EF4-FFF2-40B4-BE49-F238E27FC236}">
                      <a16:creationId xmlns:a16="http://schemas.microsoft.com/office/drawing/2014/main" id="{119A148E-5C8F-4F55-BFE1-A8D38A8DF6F8}"/>
                    </a:ext>
                  </a:extLst>
                </p:cNvPr>
                <p:cNvSpPr txBox="1"/>
                <p:nvPr/>
              </p:nvSpPr>
              <p:spPr>
                <a:xfrm>
                  <a:off x="4337707" y="3381945"/>
                  <a:ext cx="1487065" cy="59694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1939" tIns="21939" rIns="21939" bIns="21939">
                  <a:spAutoFit/>
                </a:bodyPr>
                <a:lstStyle>
                  <a:defPPr>
                    <a:defRPr lang="en-US"/>
                  </a:defPPr>
                  <a:lvl1pPr marR="0" lvl="0" indent="0" defTabSz="390083" fontAlgn="auto">
                    <a:lnSpc>
                      <a:spcPct val="100000"/>
                    </a:lnSpc>
                    <a:spcBef>
                      <a:spcPts val="0"/>
                    </a:spcBef>
                    <a:spcAft>
                      <a:spcPts val="600"/>
                    </a:spcAft>
                    <a:buClrTx/>
                    <a:buSzTx/>
                    <a:buFontTx/>
                    <a:buNone/>
                    <a:tabLst/>
                    <a:defRPr kumimoji="0" sz="800" b="0" i="0" u="none" strike="noStrike" cap="none" spc="0" normalizeH="0" baseline="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defRPr>
                  </a:lvl1pPr>
                </a:lstStyle>
                <a:p>
                  <a:pPr marL="0" marR="0" lvl="0" indent="0" defTabSz="1040154" eaLnBrk="0" fontAlgn="auto" latinLnBrk="0" hangingPunct="0">
                    <a:lnSpc>
                      <a:spcPct val="100000"/>
                    </a:lnSpc>
                    <a:spcBef>
                      <a:spcPts val="0"/>
                    </a:spcBef>
                    <a:spcAft>
                      <a:spcPts val="1600"/>
                    </a:spcAft>
                    <a:buClrTx/>
                    <a:buSzTx/>
                    <a:buFontTx/>
                    <a:buNone/>
                    <a:tabLst/>
                    <a:defRPr/>
                  </a:pPr>
                  <a:r>
                    <a:rPr kumimoji="0" lang="en-US" sz="1120" b="0" i="0" u="none" strike="noStrike" kern="0" cap="none" spc="0" normalizeH="0" baseline="0" noProof="0" dirty="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rPr>
                    <a:t>Detect bias</a:t>
                  </a:r>
                  <a:br>
                    <a:rPr kumimoji="0" lang="en-US" sz="1120" b="0" i="0" u="none" strike="noStrike" kern="0" cap="none" spc="0" normalizeH="0" baseline="0" noProof="0" dirty="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rPr>
                  </a:br>
                  <a:r>
                    <a:rPr kumimoji="0" lang="en-US" sz="1120" b="0" i="0" u="none" strike="noStrike" kern="0" cap="none" spc="0" normalizeH="0" baseline="0" noProof="0" dirty="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rPr>
                    <a:t>and explain predictions</a:t>
                  </a:r>
                </a:p>
              </p:txBody>
            </p:sp>
            <p:sp>
              <p:nvSpPr>
                <p:cNvPr id="409" name="Visualize in…">
                  <a:extLst>
                    <a:ext uri="{FF2B5EF4-FFF2-40B4-BE49-F238E27FC236}">
                      <a16:creationId xmlns:a16="http://schemas.microsoft.com/office/drawing/2014/main" id="{472B428C-E7A9-4A35-A756-79CBCC65C682}"/>
                    </a:ext>
                  </a:extLst>
                </p:cNvPr>
                <p:cNvSpPr txBox="1"/>
                <p:nvPr/>
              </p:nvSpPr>
              <p:spPr>
                <a:xfrm>
                  <a:off x="5530342" y="3455041"/>
                  <a:ext cx="1182354" cy="4136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1939" tIns="21939" rIns="21939" bIns="21939">
                  <a:spAutoFit/>
                </a:bodyPr>
                <a:lstStyle>
                  <a:defPPr>
                    <a:defRPr lang="en-US"/>
                  </a:defPPr>
                  <a:lvl1pPr marR="0" lvl="0" indent="0" defTabSz="390083" fontAlgn="auto">
                    <a:lnSpc>
                      <a:spcPct val="100000"/>
                    </a:lnSpc>
                    <a:spcBef>
                      <a:spcPts val="0"/>
                    </a:spcBef>
                    <a:spcAft>
                      <a:spcPts val="600"/>
                    </a:spcAft>
                    <a:buClrTx/>
                    <a:buSzTx/>
                    <a:buFontTx/>
                    <a:buNone/>
                    <a:tabLst/>
                    <a:defRPr kumimoji="0" sz="800" b="0" i="0" u="none" strike="noStrike" cap="none" spc="0" normalizeH="0" baseline="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defRPr>
                  </a:lvl1pPr>
                </a:lstStyle>
                <a:p>
                  <a:pPr marL="0" marR="0" lvl="0" indent="0" defTabSz="1040154" eaLnBrk="0" fontAlgn="auto" latinLnBrk="0" hangingPunct="0">
                    <a:lnSpc>
                      <a:spcPct val="100000"/>
                    </a:lnSpc>
                    <a:spcBef>
                      <a:spcPts val="0"/>
                    </a:spcBef>
                    <a:spcAft>
                      <a:spcPts val="1600"/>
                    </a:spcAft>
                    <a:buClrTx/>
                    <a:buSzTx/>
                    <a:buFontTx/>
                    <a:buNone/>
                    <a:tabLst/>
                    <a:defRPr/>
                  </a:pPr>
                  <a:r>
                    <a:rPr kumimoji="0" lang="en-US" sz="1120" b="0" i="0" u="none" strike="noStrike" kern="0" cap="none" spc="0" normalizeH="0" baseline="0" noProof="0" dirty="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rPr>
                    <a:t>Visualize in </a:t>
                  </a:r>
                  <a:br>
                    <a:rPr kumimoji="0" lang="en-US" sz="1120" b="0" i="0" u="none" strike="noStrike" kern="0" cap="none" spc="0" normalizeH="0" baseline="0" noProof="0" dirty="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rPr>
                  </a:br>
                  <a:r>
                    <a:rPr kumimoji="0" lang="en-US" sz="1120" b="0" i="0" u="none" strike="noStrike" kern="0" cap="none" spc="0" normalizeH="0" baseline="0" noProof="0" dirty="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rPr>
                    <a:t>notebooks</a:t>
                  </a:r>
                </a:p>
              </p:txBody>
            </p:sp>
            <p:sp>
              <p:nvSpPr>
                <p:cNvPr id="410" name="Visualize in…">
                  <a:extLst>
                    <a:ext uri="{FF2B5EF4-FFF2-40B4-BE49-F238E27FC236}">
                      <a16:creationId xmlns:a16="http://schemas.microsoft.com/office/drawing/2014/main" id="{87FEAD57-FAC3-4B1C-8D03-864C86664E08}"/>
                    </a:ext>
                  </a:extLst>
                </p:cNvPr>
                <p:cNvSpPr txBox="1"/>
                <p:nvPr/>
              </p:nvSpPr>
              <p:spPr>
                <a:xfrm>
                  <a:off x="6757974" y="3478124"/>
                  <a:ext cx="1182354" cy="4136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1939" tIns="21939" rIns="21939" bIns="21939">
                  <a:spAutoFit/>
                </a:bodyPr>
                <a:lstStyle>
                  <a:defPPr>
                    <a:defRPr lang="en-US"/>
                  </a:defPPr>
                  <a:lvl1pPr marR="0" lvl="0" indent="0" defTabSz="390083" fontAlgn="auto">
                    <a:lnSpc>
                      <a:spcPct val="100000"/>
                    </a:lnSpc>
                    <a:spcBef>
                      <a:spcPts val="0"/>
                    </a:spcBef>
                    <a:spcAft>
                      <a:spcPts val="600"/>
                    </a:spcAft>
                    <a:buClrTx/>
                    <a:buSzTx/>
                    <a:buFontTx/>
                    <a:buNone/>
                    <a:tabLst/>
                    <a:defRPr kumimoji="0" sz="800" b="0" i="0" u="none" strike="noStrike" cap="none" spc="0" normalizeH="0" baseline="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defRPr>
                  </a:lvl1pPr>
                </a:lstStyle>
                <a:p>
                  <a:pPr marL="0" marR="0" lvl="0" indent="0" defTabSz="1040154" eaLnBrk="0" fontAlgn="auto" latinLnBrk="0" hangingPunct="0">
                    <a:lnSpc>
                      <a:spcPct val="100000"/>
                    </a:lnSpc>
                    <a:spcBef>
                      <a:spcPts val="0"/>
                    </a:spcBef>
                    <a:spcAft>
                      <a:spcPts val="1600"/>
                    </a:spcAft>
                    <a:buClrTx/>
                    <a:buSzTx/>
                    <a:buFontTx/>
                    <a:buNone/>
                    <a:tabLst/>
                    <a:defRPr/>
                  </a:pPr>
                  <a:r>
                    <a:rPr kumimoji="0" lang="en-US" sz="1120" b="0" i="0" u="none" strike="noStrike" kern="0" cap="none" spc="0" normalizeH="0" baseline="0" noProof="0" dirty="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rPr>
                    <a:t>Pick </a:t>
                  </a:r>
                  <a:br>
                    <a:rPr kumimoji="0" lang="en-US" sz="1120" b="0" i="0" u="none" strike="noStrike" kern="0" cap="none" spc="0" normalizeH="0" baseline="0" noProof="0" dirty="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rPr>
                  </a:br>
                  <a:r>
                    <a:rPr kumimoji="0" lang="en-US" sz="1120" b="0" i="0" u="none" strike="noStrike" kern="0" cap="none" spc="0" normalizeH="0" baseline="0" noProof="0" dirty="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rPr>
                    <a:t>algorithm</a:t>
                  </a:r>
                </a:p>
              </p:txBody>
            </p:sp>
            <p:sp>
              <p:nvSpPr>
                <p:cNvPr id="411" name="Visualize in…">
                  <a:extLst>
                    <a:ext uri="{FF2B5EF4-FFF2-40B4-BE49-F238E27FC236}">
                      <a16:creationId xmlns:a16="http://schemas.microsoft.com/office/drawing/2014/main" id="{BDD7751D-54B4-4996-8534-23F8039526BF}"/>
                    </a:ext>
                  </a:extLst>
                </p:cNvPr>
                <p:cNvSpPr txBox="1"/>
                <p:nvPr/>
              </p:nvSpPr>
              <p:spPr>
                <a:xfrm>
                  <a:off x="11336052" y="3478124"/>
                  <a:ext cx="850952" cy="4136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1939" tIns="21939" rIns="21939" bIns="21939">
                  <a:spAutoFit/>
                </a:bodyPr>
                <a:lstStyle>
                  <a:defPPr>
                    <a:defRPr lang="en-US"/>
                  </a:defPPr>
                  <a:lvl1pPr marR="0" lvl="0" indent="0" defTabSz="390083" fontAlgn="auto">
                    <a:lnSpc>
                      <a:spcPct val="100000"/>
                    </a:lnSpc>
                    <a:spcBef>
                      <a:spcPts val="0"/>
                    </a:spcBef>
                    <a:spcAft>
                      <a:spcPts val="600"/>
                    </a:spcAft>
                    <a:buClrTx/>
                    <a:buSzTx/>
                    <a:buFontTx/>
                    <a:buNone/>
                    <a:tabLst/>
                    <a:defRPr kumimoji="0" sz="800" b="0" i="0" u="none" strike="noStrike" cap="none" spc="0" normalizeH="0" baseline="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defRPr>
                  </a:lvl1pPr>
                </a:lstStyle>
                <a:p>
                  <a:pPr marL="0" marR="0" lvl="0" indent="0" defTabSz="1040154" eaLnBrk="0" fontAlgn="auto" latinLnBrk="0" hangingPunct="0">
                    <a:lnSpc>
                      <a:spcPct val="100000"/>
                    </a:lnSpc>
                    <a:spcBef>
                      <a:spcPts val="0"/>
                    </a:spcBef>
                    <a:spcAft>
                      <a:spcPts val="1600"/>
                    </a:spcAft>
                    <a:buClrTx/>
                    <a:buSzTx/>
                    <a:buFontTx/>
                    <a:buNone/>
                    <a:tabLst/>
                    <a:defRPr/>
                  </a:pPr>
                  <a:r>
                    <a:rPr kumimoji="0" lang="en-US" sz="1120" b="0" i="0" u="none" strike="noStrike" kern="0" cap="none" spc="0" normalizeH="0" baseline="0" noProof="0" dirty="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rPr>
                    <a:t>Manage </a:t>
                  </a:r>
                  <a:br>
                    <a:rPr kumimoji="0" lang="en-US" sz="1120" b="0" i="0" u="none" strike="noStrike" kern="0" cap="none" spc="0" normalizeH="0" baseline="0" noProof="0" dirty="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rPr>
                  </a:br>
                  <a:r>
                    <a:rPr kumimoji="0" lang="en-US" sz="1120" b="0" i="0" u="none" strike="noStrike" kern="0" cap="none" spc="0" normalizeH="0" baseline="0" noProof="0" dirty="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rPr>
                    <a:t>&amp; monitor</a:t>
                  </a:r>
                </a:p>
              </p:txBody>
            </p:sp>
            <p:sp>
              <p:nvSpPr>
                <p:cNvPr id="412" name="Visualize in…">
                  <a:extLst>
                    <a:ext uri="{FF2B5EF4-FFF2-40B4-BE49-F238E27FC236}">
                      <a16:creationId xmlns:a16="http://schemas.microsoft.com/office/drawing/2014/main" id="{8B5C3CDE-0EAB-4CE2-99F6-E0848FCCEE71}"/>
                    </a:ext>
                  </a:extLst>
                </p:cNvPr>
                <p:cNvSpPr txBox="1"/>
                <p:nvPr/>
              </p:nvSpPr>
              <p:spPr>
                <a:xfrm>
                  <a:off x="7796654" y="3478124"/>
                  <a:ext cx="1182354" cy="41366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1939" tIns="21939" rIns="21939" bIns="21939">
                  <a:spAutoFit/>
                </a:bodyPr>
                <a:lstStyle>
                  <a:defPPr>
                    <a:defRPr lang="en-US"/>
                  </a:defPPr>
                  <a:lvl1pPr marR="0" lvl="0" indent="0" defTabSz="390083" fontAlgn="auto">
                    <a:lnSpc>
                      <a:spcPct val="100000"/>
                    </a:lnSpc>
                    <a:spcBef>
                      <a:spcPts val="0"/>
                    </a:spcBef>
                    <a:spcAft>
                      <a:spcPts val="600"/>
                    </a:spcAft>
                    <a:buClrTx/>
                    <a:buSzTx/>
                    <a:buFontTx/>
                    <a:buNone/>
                    <a:tabLst/>
                    <a:defRPr kumimoji="0" sz="800" b="0" i="0" u="none" strike="noStrike" cap="none" spc="0" normalizeH="0" baseline="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defRPr>
                  </a:lvl1pPr>
                </a:lstStyle>
                <a:p>
                  <a:pPr marL="0" marR="0" lvl="0" indent="0" defTabSz="1040154" eaLnBrk="0" fontAlgn="auto" latinLnBrk="0" hangingPunct="0">
                    <a:lnSpc>
                      <a:spcPct val="100000"/>
                    </a:lnSpc>
                    <a:spcBef>
                      <a:spcPts val="0"/>
                    </a:spcBef>
                    <a:spcAft>
                      <a:spcPts val="1600"/>
                    </a:spcAft>
                    <a:buClrTx/>
                    <a:buSzTx/>
                    <a:buFontTx/>
                    <a:buNone/>
                    <a:tabLst/>
                    <a:defRPr/>
                  </a:pPr>
                  <a:r>
                    <a:rPr kumimoji="0" lang="en-US" sz="1120" b="0" i="0" u="none" strike="noStrike" kern="0" cap="none" spc="0" normalizeH="0" baseline="0" noProof="0" dirty="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rPr>
                    <a:t>Train</a:t>
                  </a:r>
                  <a:br>
                    <a:rPr kumimoji="0" lang="en-US" sz="1120" b="0" i="0" u="none" strike="noStrike" kern="0" cap="none" spc="0" normalizeH="0" baseline="0" noProof="0" dirty="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rPr>
                  </a:br>
                  <a:r>
                    <a:rPr kumimoji="0" lang="en-US" sz="1120" b="0" i="0" u="none" strike="noStrike" kern="0" cap="none" spc="0" normalizeH="0" baseline="0" noProof="0" dirty="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rPr>
                    <a:t>models faster</a:t>
                  </a:r>
                </a:p>
              </p:txBody>
            </p:sp>
            <p:sp>
              <p:nvSpPr>
                <p:cNvPr id="413" name="Visualize in…">
                  <a:extLst>
                    <a:ext uri="{FF2B5EF4-FFF2-40B4-BE49-F238E27FC236}">
                      <a16:creationId xmlns:a16="http://schemas.microsoft.com/office/drawing/2014/main" id="{82B0C37F-B149-4A1D-AA6C-E6CD66819803}"/>
                    </a:ext>
                  </a:extLst>
                </p:cNvPr>
                <p:cNvSpPr txBox="1"/>
                <p:nvPr/>
              </p:nvSpPr>
              <p:spPr>
                <a:xfrm>
                  <a:off x="10115599" y="3478124"/>
                  <a:ext cx="1182354" cy="41366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1939" tIns="21939" rIns="21939" bIns="21939">
                  <a:spAutoFit/>
                </a:bodyPr>
                <a:lstStyle>
                  <a:defPPr>
                    <a:defRPr lang="en-US"/>
                  </a:defPPr>
                  <a:lvl1pPr marR="0" lvl="0" indent="0" defTabSz="390083" fontAlgn="auto">
                    <a:lnSpc>
                      <a:spcPct val="100000"/>
                    </a:lnSpc>
                    <a:spcBef>
                      <a:spcPts val="0"/>
                    </a:spcBef>
                    <a:spcAft>
                      <a:spcPts val="600"/>
                    </a:spcAft>
                    <a:buClrTx/>
                    <a:buSzTx/>
                    <a:buFontTx/>
                    <a:buNone/>
                    <a:tabLst/>
                    <a:defRPr kumimoji="0" sz="800" b="0" i="0" u="none" strike="noStrike" cap="none" spc="0" normalizeH="0" baseline="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defRPr>
                  </a:lvl1pPr>
                </a:lstStyle>
                <a:p>
                  <a:pPr marL="0" marR="0" lvl="0" indent="0" defTabSz="1040154" eaLnBrk="0" fontAlgn="auto" latinLnBrk="0" hangingPunct="0">
                    <a:lnSpc>
                      <a:spcPct val="100000"/>
                    </a:lnSpc>
                    <a:spcBef>
                      <a:spcPts val="0"/>
                    </a:spcBef>
                    <a:spcAft>
                      <a:spcPts val="1600"/>
                    </a:spcAft>
                    <a:buClrTx/>
                    <a:buSzTx/>
                    <a:buFontTx/>
                    <a:buNone/>
                    <a:tabLst/>
                    <a:defRPr/>
                  </a:pPr>
                  <a:r>
                    <a:rPr kumimoji="0" lang="en-US" sz="1120" b="0" i="0" u="none" strike="noStrike" kern="0" cap="none" spc="0" normalizeH="0" baseline="0" noProof="0" dirty="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rPr>
                    <a:t>Deploy in production</a:t>
                  </a:r>
                </a:p>
              </p:txBody>
            </p:sp>
            <p:sp>
              <p:nvSpPr>
                <p:cNvPr id="414" name="Visualize in…">
                  <a:extLst>
                    <a:ext uri="{FF2B5EF4-FFF2-40B4-BE49-F238E27FC236}">
                      <a16:creationId xmlns:a16="http://schemas.microsoft.com/office/drawing/2014/main" id="{7E60A58E-E79A-47A9-965B-B47C99D4AADA}"/>
                    </a:ext>
                  </a:extLst>
                </p:cNvPr>
                <p:cNvSpPr txBox="1"/>
                <p:nvPr/>
              </p:nvSpPr>
              <p:spPr>
                <a:xfrm>
                  <a:off x="9043423" y="3478124"/>
                  <a:ext cx="1182354" cy="41366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1939" tIns="21939" rIns="21939" bIns="21939">
                  <a:spAutoFit/>
                </a:bodyPr>
                <a:lstStyle>
                  <a:defPPr>
                    <a:defRPr lang="en-US"/>
                  </a:defPPr>
                  <a:lvl1pPr marR="0" lvl="0" indent="0" defTabSz="390083" fontAlgn="auto">
                    <a:lnSpc>
                      <a:spcPct val="100000"/>
                    </a:lnSpc>
                    <a:spcBef>
                      <a:spcPts val="0"/>
                    </a:spcBef>
                    <a:spcAft>
                      <a:spcPts val="600"/>
                    </a:spcAft>
                    <a:buClrTx/>
                    <a:buSzTx/>
                    <a:buFontTx/>
                    <a:buNone/>
                    <a:tabLst/>
                    <a:defRPr kumimoji="0" sz="800" b="0" i="0" u="none" strike="noStrike" cap="none" spc="0" normalizeH="0" baseline="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defRPr>
                  </a:lvl1pPr>
                </a:lstStyle>
                <a:p>
                  <a:pPr marL="0" marR="0" lvl="0" indent="0" defTabSz="1040154" eaLnBrk="0" fontAlgn="auto" latinLnBrk="0" hangingPunct="0">
                    <a:lnSpc>
                      <a:spcPct val="100000"/>
                    </a:lnSpc>
                    <a:spcBef>
                      <a:spcPts val="0"/>
                    </a:spcBef>
                    <a:spcAft>
                      <a:spcPts val="1600"/>
                    </a:spcAft>
                    <a:buClrTx/>
                    <a:buSzTx/>
                    <a:buFontTx/>
                    <a:buNone/>
                    <a:tabLst/>
                    <a:defRPr/>
                  </a:pPr>
                  <a:r>
                    <a:rPr kumimoji="0" lang="en-US" sz="1120" b="0" i="0" u="none" strike="noStrike" kern="0" cap="none" spc="0" normalizeH="0" baseline="0" noProof="0" dirty="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rPr>
                    <a:t>Tune</a:t>
                  </a:r>
                  <a:br>
                    <a:rPr kumimoji="0" lang="en-US" sz="1120" b="0" i="0" u="none" strike="noStrike" kern="0" cap="none" spc="0" normalizeH="0" baseline="0" noProof="0" dirty="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rPr>
                  </a:br>
                  <a:r>
                    <a:rPr kumimoji="0" lang="en-US" sz="1120" b="0" i="0" u="none" strike="noStrike" kern="0" cap="none" spc="0" normalizeH="0" baseline="0" noProof="0" dirty="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rPr>
                    <a:t>parameters</a:t>
                  </a:r>
                </a:p>
              </p:txBody>
            </p:sp>
          </p:grpSp>
          <p:sp>
            <p:nvSpPr>
              <p:cNvPr id="397" name="Visualize in…">
                <a:extLst>
                  <a:ext uri="{FF2B5EF4-FFF2-40B4-BE49-F238E27FC236}">
                    <a16:creationId xmlns:a16="http://schemas.microsoft.com/office/drawing/2014/main" id="{C5B76431-4A3F-4B21-A0AF-D2976374493C}"/>
                  </a:ext>
                </a:extLst>
              </p:cNvPr>
              <p:cNvSpPr txBox="1"/>
              <p:nvPr/>
            </p:nvSpPr>
            <p:spPr>
              <a:xfrm>
                <a:off x="7807699" y="2668990"/>
                <a:ext cx="738634" cy="24313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1939" tIns="21939" rIns="21939" bIns="21939">
                <a:spAutoFit/>
              </a:bodyPr>
              <a:lstStyle>
                <a:defPPr>
                  <a:defRPr lang="en-US"/>
                </a:defPPr>
                <a:lvl1pPr marR="0" lvl="0" indent="0" defTabSz="390083" fontAlgn="auto">
                  <a:lnSpc>
                    <a:spcPct val="100000"/>
                  </a:lnSpc>
                  <a:spcBef>
                    <a:spcPts val="0"/>
                  </a:spcBef>
                  <a:spcAft>
                    <a:spcPts val="600"/>
                  </a:spcAft>
                  <a:buClrTx/>
                  <a:buSzTx/>
                  <a:buFontTx/>
                  <a:buNone/>
                  <a:tabLst/>
                  <a:defRPr kumimoji="0" sz="800" b="0" i="0" u="none" strike="noStrike" cap="none" spc="0" normalizeH="0" baseline="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defRPr>
                </a:lvl1pPr>
              </a:lstStyle>
              <a:p>
                <a:pPr marL="0" marR="0" lvl="0" indent="0" defTabSz="1040154" eaLnBrk="0" fontAlgn="auto" latinLnBrk="0" hangingPunct="0">
                  <a:lnSpc>
                    <a:spcPct val="100000"/>
                  </a:lnSpc>
                  <a:spcBef>
                    <a:spcPts val="0"/>
                  </a:spcBef>
                  <a:spcAft>
                    <a:spcPts val="1600"/>
                  </a:spcAft>
                  <a:buClrTx/>
                  <a:buSzTx/>
                  <a:buFontTx/>
                  <a:buNone/>
                  <a:tabLst/>
                  <a:defRPr/>
                </a:pPr>
                <a:r>
                  <a:rPr kumimoji="0" lang="en-US" sz="1120" b="0" i="0" u="none" strike="noStrike" kern="0" cap="none" spc="0" normalizeH="0" baseline="0" noProof="0" dirty="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rPr>
                  <a:t>Manage edge devices</a:t>
                </a:r>
              </a:p>
            </p:txBody>
          </p:sp>
          <p:sp>
            <p:nvSpPr>
              <p:cNvPr id="399" name="Text Placeholder 6">
                <a:extLst>
                  <a:ext uri="{FF2B5EF4-FFF2-40B4-BE49-F238E27FC236}">
                    <a16:creationId xmlns:a16="http://schemas.microsoft.com/office/drawing/2014/main" id="{2D9E61EB-8429-46EA-9F57-424DC3503C06}"/>
                  </a:ext>
                </a:extLst>
              </p:cNvPr>
              <p:cNvSpPr txBox="1">
                <a:spLocks/>
              </p:cNvSpPr>
              <p:nvPr/>
            </p:nvSpPr>
            <p:spPr>
              <a:xfrm>
                <a:off x="3934779" y="2387836"/>
                <a:ext cx="1446156" cy="192184"/>
              </a:xfrm>
              <a:prstGeom prst="rect">
                <a:avLst/>
              </a:prstGeom>
              <a:solidFill>
                <a:srgbClr val="333E52"/>
              </a:solidFill>
              <a:ln>
                <a:solidFill>
                  <a:srgbClr val="FFFFFF"/>
                </a:solidFill>
              </a:ln>
            </p:spPr>
            <p:txBody>
              <a:bodyPr anchor="ctr" anchorCtr="0"/>
              <a:lstStyle>
                <a:defPPr>
                  <a:defRPr lang="en-US"/>
                </a:defPPr>
                <a:lvl1pPr indent="0" algn="ctr" defTabSz="390083">
                  <a:lnSpc>
                    <a:spcPct val="100000"/>
                  </a:lnSpc>
                  <a:spcBef>
                    <a:spcPts val="427"/>
                  </a:spcBef>
                  <a:buFont typeface="Arial" panose="020B0604020202020204" pitchFamily="34" charset="0"/>
                  <a:buNone/>
                  <a:defRPr sz="1200" b="0" i="0">
                    <a:solidFill>
                      <a:schemeClr val="bg1"/>
                    </a:solidFill>
                    <a:latin typeface="+mj-lt"/>
                    <a:ea typeface="Amazon Ember Light" panose="020B0403020204020204" pitchFamily="34" charset="0"/>
                    <a:cs typeface="Amazon Ember Light" panose="020B0403020204020204" pitchFamily="34" charset="0"/>
                  </a:defRPr>
                </a:lvl1pPr>
                <a:lvl2pPr marL="114300" indent="-114300" defTabSz="390083">
                  <a:lnSpc>
                    <a:spcPct val="100000"/>
                  </a:lnSpc>
                  <a:spcBef>
                    <a:spcPts val="213"/>
                  </a:spcBef>
                  <a:buFont typeface="Arial" panose="020B0604020202020204" pitchFamily="34" charset="0"/>
                  <a:buChar char="•"/>
                  <a:defRPr sz="1024" b="0" i="0">
                    <a:solidFill>
                      <a:schemeClr val="bg1"/>
                    </a:solidFill>
                    <a:latin typeface="+mj-lt"/>
                    <a:ea typeface="Amazon Ember Light" panose="020B0403020204020204" pitchFamily="34" charset="0"/>
                    <a:cs typeface="Amazon Ember Light" panose="020B0403020204020204" pitchFamily="34" charset="0"/>
                  </a:defRPr>
                </a:lvl2pPr>
                <a:lvl3pPr marL="231775" indent="-117475" defTabSz="390083">
                  <a:lnSpc>
                    <a:spcPct val="100000"/>
                  </a:lnSpc>
                  <a:spcBef>
                    <a:spcPts val="213"/>
                  </a:spcBef>
                  <a:buFont typeface="Arial" panose="020B0604020202020204" pitchFamily="34" charset="0"/>
                  <a:buChar char="•"/>
                  <a:defRPr sz="853" b="0" i="0">
                    <a:solidFill>
                      <a:schemeClr val="bg1"/>
                    </a:solidFill>
                    <a:latin typeface="+mj-lt"/>
                    <a:ea typeface="Amazon Ember Light" panose="020B0403020204020204" pitchFamily="34" charset="0"/>
                    <a:cs typeface="Amazon Ember Light" panose="020B0403020204020204" pitchFamily="34" charset="0"/>
                  </a:defRPr>
                </a:lvl3pPr>
                <a:lvl4pPr marL="341313" indent="-109538" defTabSz="390083">
                  <a:lnSpc>
                    <a:spcPct val="100000"/>
                  </a:lnSpc>
                  <a:spcBef>
                    <a:spcPts val="213"/>
                  </a:spcBef>
                  <a:buFont typeface="Arial" panose="020B0604020202020204" pitchFamily="34" charset="0"/>
                  <a:buChar char="•"/>
                  <a:defRPr sz="768" b="0" i="0">
                    <a:solidFill>
                      <a:schemeClr val="bg1"/>
                    </a:solidFill>
                    <a:latin typeface="+mj-lt"/>
                    <a:ea typeface="Amazon Ember Light" panose="020B0403020204020204" pitchFamily="34" charset="0"/>
                    <a:cs typeface="Amazon Ember Light" panose="020B0403020204020204" pitchFamily="34" charset="0"/>
                  </a:defRPr>
                </a:lvl4pPr>
                <a:lvl5pPr marL="457200" indent="-115888" defTabSz="390083">
                  <a:lnSpc>
                    <a:spcPct val="100000"/>
                  </a:lnSpc>
                  <a:spcBef>
                    <a:spcPts val="213"/>
                  </a:spcBef>
                  <a:buFont typeface="Arial" panose="020B0604020202020204" pitchFamily="34" charset="0"/>
                  <a:buChar char="•"/>
                  <a:defRPr sz="768" b="0" i="0">
                    <a:solidFill>
                      <a:schemeClr val="bg1"/>
                    </a:solidFill>
                    <a:latin typeface="+mj-lt"/>
                    <a:ea typeface="Amazon Ember Light" panose="020B0403020204020204" pitchFamily="34" charset="0"/>
                    <a:cs typeface="Amazon Ember Light" panose="020B0403020204020204" pitchFamily="34" charset="0"/>
                  </a:defRPr>
                </a:lvl5pPr>
                <a:lvl6pPr marL="1072728" indent="-97521" defTabSz="390083">
                  <a:lnSpc>
                    <a:spcPct val="90000"/>
                  </a:lnSpc>
                  <a:spcBef>
                    <a:spcPts val="213"/>
                  </a:spcBef>
                  <a:buFont typeface="Arial" panose="020B0604020202020204" pitchFamily="34" charset="0"/>
                  <a:buChar char="•"/>
                  <a:defRPr sz="768"/>
                </a:lvl6pPr>
                <a:lvl7pPr marL="1267770" indent="-97521" defTabSz="390083">
                  <a:lnSpc>
                    <a:spcPct val="90000"/>
                  </a:lnSpc>
                  <a:spcBef>
                    <a:spcPts val="213"/>
                  </a:spcBef>
                  <a:buFont typeface="Arial" panose="020B0604020202020204" pitchFamily="34" charset="0"/>
                  <a:buChar char="•"/>
                  <a:defRPr sz="768"/>
                </a:lvl7pPr>
                <a:lvl8pPr marL="1462811" indent="-97521" defTabSz="390083">
                  <a:lnSpc>
                    <a:spcPct val="90000"/>
                  </a:lnSpc>
                  <a:spcBef>
                    <a:spcPts val="213"/>
                  </a:spcBef>
                  <a:buFont typeface="Arial" panose="020B0604020202020204" pitchFamily="34" charset="0"/>
                  <a:buChar char="•"/>
                  <a:defRPr sz="768"/>
                </a:lvl8pPr>
                <a:lvl9pPr marL="1657853" indent="-97521" defTabSz="390083">
                  <a:lnSpc>
                    <a:spcPct val="90000"/>
                  </a:lnSpc>
                  <a:spcBef>
                    <a:spcPts val="213"/>
                  </a:spcBef>
                  <a:buFont typeface="Arial" panose="020B0604020202020204" pitchFamily="34" charset="0"/>
                  <a:buChar char="•"/>
                  <a:defRPr sz="768"/>
                </a:lvl9pPr>
              </a:lstStyle>
              <a:p>
                <a:pPr marL="0" marR="0" lvl="0" indent="0" algn="ctr" defTabSz="1040154" eaLnBrk="0" fontAlgn="base" latinLnBrk="0" hangingPunct="0">
                  <a:lnSpc>
                    <a:spcPct val="100000"/>
                  </a:lnSpc>
                  <a:spcBef>
                    <a:spcPts val="1139"/>
                  </a:spcBef>
                  <a:spcAft>
                    <a:spcPct val="0"/>
                  </a:spcAft>
                  <a:buClrTx/>
                  <a:buSzTx/>
                  <a:buFont typeface="Arial" panose="020B0604020202020204" pitchFamily="34" charset="0"/>
                  <a:buNone/>
                  <a:tabLst/>
                  <a:defRPr/>
                </a:pPr>
                <a:r>
                  <a:rPr kumimoji="0" lang="en-US" sz="1120" b="0" i="0" u="none" strike="noStrike" kern="0" cap="none" spc="0" normalizeH="0" baseline="0" noProof="0" dirty="0">
                    <a:ln>
                      <a:noFill/>
                    </a:ln>
                    <a:solidFill>
                      <a:prstClr val="white"/>
                    </a:solidFill>
                    <a:effectLst/>
                    <a:uLnTx/>
                    <a:uFillTx/>
                    <a:latin typeface="Amazon Ember Heavy"/>
                    <a:ea typeface="Amazon Ember Light" panose="020B0403020204020204" pitchFamily="34" charset="0"/>
                    <a:cs typeface="Amazon Ember Light" panose="020B0403020204020204" pitchFamily="34" charset="0"/>
                  </a:rPr>
                  <a:t>SAGEMAKER STUDIO IDE</a:t>
                </a:r>
              </a:p>
            </p:txBody>
          </p:sp>
          <p:sp>
            <p:nvSpPr>
              <p:cNvPr id="400" name="Visualize in…">
                <a:extLst>
                  <a:ext uri="{FF2B5EF4-FFF2-40B4-BE49-F238E27FC236}">
                    <a16:creationId xmlns:a16="http://schemas.microsoft.com/office/drawing/2014/main" id="{81AFB597-E1D3-401E-98B4-BD369F6B5E0E}"/>
                  </a:ext>
                </a:extLst>
              </p:cNvPr>
              <p:cNvSpPr txBox="1"/>
              <p:nvPr/>
            </p:nvSpPr>
            <p:spPr>
              <a:xfrm>
                <a:off x="4464758" y="3022714"/>
                <a:ext cx="386198" cy="150802"/>
              </a:xfrm>
              <a:prstGeom prst="rect">
                <a:avLst/>
              </a:prstGeom>
              <a:solidFill>
                <a:srgbClr val="333E5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1939" tIns="21939" rIns="21939" bIns="21939">
                <a:spAutoFit/>
              </a:bodyPr>
              <a:lstStyle>
                <a:defPPr>
                  <a:defRPr lang="en-US"/>
                </a:defPPr>
                <a:lvl1pPr marR="0" lvl="0" indent="0" defTabSz="390083" fontAlgn="auto">
                  <a:lnSpc>
                    <a:spcPct val="100000"/>
                  </a:lnSpc>
                  <a:spcBef>
                    <a:spcPts val="0"/>
                  </a:spcBef>
                  <a:spcAft>
                    <a:spcPts val="600"/>
                  </a:spcAft>
                  <a:buClrTx/>
                  <a:buSzTx/>
                  <a:buFontTx/>
                  <a:buNone/>
                  <a:tabLst/>
                  <a:defRPr kumimoji="0" sz="800" b="0" i="0" u="none" strike="noStrike" cap="none" spc="0" normalizeH="0" baseline="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defRPr>
                </a:lvl1pPr>
              </a:lstStyle>
              <a:p>
                <a:pPr marL="0" marR="0" lvl="0" indent="0" algn="ctr" defTabSz="1040154" eaLnBrk="0" fontAlgn="auto" latinLnBrk="0" hangingPunct="0">
                  <a:lnSpc>
                    <a:spcPct val="100000"/>
                  </a:lnSpc>
                  <a:spcBef>
                    <a:spcPts val="0"/>
                  </a:spcBef>
                  <a:spcAft>
                    <a:spcPts val="1600"/>
                  </a:spcAft>
                  <a:buClrTx/>
                  <a:buSzTx/>
                  <a:buFontTx/>
                  <a:buNone/>
                  <a:tabLst/>
                  <a:defRPr/>
                </a:pPr>
                <a:r>
                  <a:rPr kumimoji="0" lang="en-US" sz="1280" b="0" i="0" u="none" strike="noStrike" kern="0" cap="none" spc="0" normalizeH="0" baseline="0" noProof="0" dirty="0">
                    <a:ln>
                      <a:noFill/>
                    </a:ln>
                    <a:solidFill>
                      <a:prstClr val="white"/>
                    </a:solidFill>
                    <a:effectLst/>
                    <a:uLnTx/>
                    <a:uFillTx/>
                    <a:latin typeface="Amazon Ember"/>
                    <a:ea typeface="Amazon Ember Light" panose="020B0403020204020204" pitchFamily="34" charset="0"/>
                    <a:cs typeface="Amazon Ember Light" panose="020B0403020204020204" pitchFamily="34" charset="0"/>
                  </a:rPr>
                  <a:t>CI/CD</a:t>
                </a:r>
              </a:p>
            </p:txBody>
          </p:sp>
          <p:sp>
            <p:nvSpPr>
              <p:cNvPr id="401" name="Visualize in…">
                <a:extLst>
                  <a:ext uri="{FF2B5EF4-FFF2-40B4-BE49-F238E27FC236}">
                    <a16:creationId xmlns:a16="http://schemas.microsoft.com/office/drawing/2014/main" id="{2946AF46-714A-4FDA-BCD6-AD494F154D59}"/>
                  </a:ext>
                </a:extLst>
              </p:cNvPr>
              <p:cNvSpPr txBox="1"/>
              <p:nvPr/>
            </p:nvSpPr>
            <p:spPr>
              <a:xfrm>
                <a:off x="566294" y="2743905"/>
                <a:ext cx="1015894" cy="3046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1939" tIns="21939" rIns="21939" bIns="21939">
                <a:spAutoFit/>
              </a:bodyPr>
              <a:lstStyle>
                <a:defPPr>
                  <a:defRPr lang="en-US"/>
                </a:defPPr>
                <a:lvl1pPr algn="ctr" defTabSz="390083">
                  <a:spcBef>
                    <a:spcPts val="427"/>
                  </a:spcBef>
                  <a:defRPr sz="900">
                    <a:solidFill>
                      <a:schemeClr val="bg1"/>
                    </a:solidFill>
                    <a:latin typeface="+mj-lt"/>
                    <a:ea typeface="Amazon Ember Light" panose="020B0403020204020204" pitchFamily="34" charset="0"/>
                    <a:cs typeface="Amazon Ember Light" panose="020B0403020204020204" pitchFamily="34" charset="0"/>
                  </a:defRPr>
                </a:lvl1pPr>
              </a:lstStyle>
              <a:p>
                <a:pPr marL="0" marR="0" lvl="0" indent="0" algn="l" defTabSz="1040154" eaLnBrk="0" fontAlgn="base" latinLnBrk="0" hangingPunct="0">
                  <a:lnSpc>
                    <a:spcPct val="100000"/>
                  </a:lnSpc>
                  <a:spcBef>
                    <a:spcPts val="0"/>
                  </a:spcBef>
                  <a:spcAft>
                    <a:spcPts val="1600"/>
                  </a:spcAft>
                  <a:buClrTx/>
                  <a:buSzTx/>
                  <a:buFontTx/>
                  <a:buNone/>
                  <a:tabLst/>
                  <a:defRPr/>
                </a:pPr>
                <a:r>
                  <a:rPr kumimoji="0" lang="en-US" sz="1440" b="0" i="0" u="none" strike="noStrike" kern="0" cap="none" spc="0" normalizeH="0" baseline="0" noProof="0" dirty="0">
                    <a:ln>
                      <a:noFill/>
                    </a:ln>
                    <a:solidFill>
                      <a:schemeClr val="accent1"/>
                    </a:solidFill>
                    <a:effectLst/>
                    <a:uLnTx/>
                    <a:uFillTx/>
                    <a:latin typeface="Amazon Ember"/>
                    <a:ea typeface="Amazon Ember" panose="020B0603020204020204" pitchFamily="34" charset="0"/>
                    <a:cs typeface="Amazon Ember" panose="020B0603020204020204" pitchFamily="34" charset="0"/>
                  </a:rPr>
                  <a:t>AMAZON </a:t>
                </a:r>
                <a:br>
                  <a:rPr kumimoji="0" lang="en-US" sz="1440" b="0" i="0" u="none" strike="noStrike" kern="0" cap="none" spc="0" normalizeH="0" baseline="0" noProof="0" dirty="0">
                    <a:ln>
                      <a:noFill/>
                    </a:ln>
                    <a:solidFill>
                      <a:schemeClr val="accent1"/>
                    </a:solidFill>
                    <a:effectLst/>
                    <a:uLnTx/>
                    <a:uFillTx/>
                    <a:latin typeface="Amazon Ember"/>
                    <a:ea typeface="Amazon Ember" panose="020B0603020204020204" pitchFamily="34" charset="0"/>
                    <a:cs typeface="Amazon Ember" panose="020B0603020204020204" pitchFamily="34" charset="0"/>
                  </a:rPr>
                </a:br>
                <a:r>
                  <a:rPr kumimoji="0" lang="en-US" sz="1440" b="0" i="0" u="none" strike="noStrike" kern="0" cap="none" spc="0" normalizeH="0" baseline="0" noProof="0" dirty="0">
                    <a:ln>
                      <a:noFill/>
                    </a:ln>
                    <a:solidFill>
                      <a:schemeClr val="accent1"/>
                    </a:solidFill>
                    <a:effectLst/>
                    <a:uLnTx/>
                    <a:uFillTx/>
                    <a:latin typeface="Amazon Ember"/>
                    <a:ea typeface="Amazon Ember" panose="020B0603020204020204" pitchFamily="34" charset="0"/>
                    <a:cs typeface="Amazon Ember" panose="020B0603020204020204" pitchFamily="34" charset="0"/>
                  </a:rPr>
                  <a:t>SAGEMAKER</a:t>
                </a:r>
              </a:p>
            </p:txBody>
          </p:sp>
          <p:cxnSp>
            <p:nvCxnSpPr>
              <p:cNvPr id="402" name="Straight Connector 401">
                <a:extLst>
                  <a:ext uri="{FF2B5EF4-FFF2-40B4-BE49-F238E27FC236}">
                    <a16:creationId xmlns:a16="http://schemas.microsoft.com/office/drawing/2014/main" id="{08D61979-A42F-4D15-9FC4-43B2891BA921}"/>
                  </a:ext>
                </a:extLst>
              </p:cNvPr>
              <p:cNvCxnSpPr>
                <a:cxnSpLocks/>
              </p:cNvCxnSpPr>
              <p:nvPr/>
            </p:nvCxnSpPr>
            <p:spPr>
              <a:xfrm>
                <a:off x="466737" y="2317547"/>
                <a:ext cx="8210529" cy="0"/>
              </a:xfrm>
              <a:prstGeom prst="line">
                <a:avLst/>
              </a:prstGeom>
              <a:noFill/>
              <a:ln w="38100" cap="rnd" cmpd="sng" algn="ctr">
                <a:gradFill flip="none" rotWithShape="1">
                  <a:gsLst>
                    <a:gs pos="0">
                      <a:schemeClr val="accent4"/>
                    </a:gs>
                    <a:gs pos="100000">
                      <a:schemeClr val="accent2"/>
                    </a:gs>
                  </a:gsLst>
                  <a:lin ang="0" scaled="1"/>
                  <a:tileRect/>
                </a:gradFill>
                <a:prstDash val="solid"/>
                <a:headEnd type="none" w="lg" len="lg"/>
                <a:tailEnd type="none" w="lg" len="lg"/>
              </a:ln>
              <a:effectLst/>
            </p:spPr>
          </p:cxnSp>
        </p:grpSp>
        <p:cxnSp>
          <p:nvCxnSpPr>
            <p:cNvPr id="23" name="Straight Arrow Connector 22">
              <a:extLst>
                <a:ext uri="{FF2B5EF4-FFF2-40B4-BE49-F238E27FC236}">
                  <a16:creationId xmlns:a16="http://schemas.microsoft.com/office/drawing/2014/main" id="{3CFD508F-443D-42E0-A862-2A7D79A1CBF2}"/>
                </a:ext>
              </a:extLst>
            </p:cNvPr>
            <p:cNvCxnSpPr>
              <a:cxnSpLocks/>
            </p:cNvCxnSpPr>
            <p:nvPr/>
          </p:nvCxnSpPr>
          <p:spPr>
            <a:xfrm flipH="1">
              <a:off x="2730521" y="4995657"/>
              <a:ext cx="4411104" cy="0"/>
            </a:xfrm>
            <a:prstGeom prst="straightConnector1">
              <a:avLst/>
            </a:prstGeom>
            <a:noFill/>
            <a:ln w="9525" cap="flat" cmpd="sng" algn="ctr">
              <a:solidFill>
                <a:schemeClr val="accent1"/>
              </a:solidFill>
              <a:prstDash val="solid"/>
              <a:tailEnd type="triangle"/>
            </a:ln>
            <a:effectLst/>
          </p:spPr>
        </p:cxnSp>
        <p:cxnSp>
          <p:nvCxnSpPr>
            <p:cNvPr id="415" name="Straight Arrow Connector 414">
              <a:extLst>
                <a:ext uri="{FF2B5EF4-FFF2-40B4-BE49-F238E27FC236}">
                  <a16:creationId xmlns:a16="http://schemas.microsoft.com/office/drawing/2014/main" id="{D04C56F7-4AAC-460D-A1D8-ACFABE890BB2}"/>
                </a:ext>
              </a:extLst>
            </p:cNvPr>
            <p:cNvCxnSpPr>
              <a:cxnSpLocks/>
            </p:cNvCxnSpPr>
            <p:nvPr/>
          </p:nvCxnSpPr>
          <p:spPr>
            <a:xfrm>
              <a:off x="7766693" y="4995657"/>
              <a:ext cx="4411104" cy="0"/>
            </a:xfrm>
            <a:prstGeom prst="straightConnector1">
              <a:avLst/>
            </a:prstGeom>
            <a:noFill/>
            <a:ln w="9525" cap="flat" cmpd="sng" algn="ctr">
              <a:solidFill>
                <a:schemeClr val="accent1"/>
              </a:solidFill>
              <a:prstDash val="solid"/>
              <a:tailEnd type="triangle"/>
            </a:ln>
            <a:effectLst/>
          </p:spPr>
        </p:cxnSp>
      </p:grpSp>
    </p:spTree>
    <p:extLst>
      <p:ext uri="{BB962C8B-B14F-4D97-AF65-F5344CB8AC3E}">
        <p14:creationId xmlns:p14="http://schemas.microsoft.com/office/powerpoint/2010/main" val="829579073"/>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5C9CE78-BEB9-544A-8ACC-ACBEDF91DA85}"/>
              </a:ext>
            </a:extLst>
          </p:cNvPr>
          <p:cNvSpPr>
            <a:spLocks noGrp="1"/>
          </p:cNvSpPr>
          <p:nvPr>
            <p:ph type="body" sz="quarter" idx="12"/>
          </p:nvPr>
        </p:nvSpPr>
        <p:spPr>
          <a:xfrm>
            <a:off x="6552054" y="248348"/>
            <a:ext cx="7972974" cy="1298024"/>
          </a:xfrm>
        </p:spPr>
        <p:txBody>
          <a:bodyPr/>
          <a:lstStyle/>
          <a:p>
            <a:r>
              <a:rPr lang="en-US" dirty="0"/>
              <a:t>DEMO!</a:t>
            </a:r>
          </a:p>
        </p:txBody>
      </p:sp>
      <p:pic>
        <p:nvPicPr>
          <p:cNvPr id="2" name="Picture 1">
            <a:extLst>
              <a:ext uri="{FF2B5EF4-FFF2-40B4-BE49-F238E27FC236}">
                <a16:creationId xmlns:a16="http://schemas.microsoft.com/office/drawing/2014/main" id="{C71BEA0D-C8A3-44A6-BFD2-246E8C5825DB}"/>
              </a:ext>
            </a:extLst>
          </p:cNvPr>
          <p:cNvPicPr>
            <a:picLocks noChangeAspect="1"/>
          </p:cNvPicPr>
          <p:nvPr/>
        </p:nvPicPr>
        <p:blipFill>
          <a:blip r:embed="rId3"/>
          <a:stretch>
            <a:fillRect/>
          </a:stretch>
        </p:blipFill>
        <p:spPr>
          <a:xfrm>
            <a:off x="55002" y="1546372"/>
            <a:ext cx="5175604" cy="5251997"/>
          </a:xfrm>
          <a:prstGeom prst="rect">
            <a:avLst/>
          </a:prstGeom>
        </p:spPr>
      </p:pic>
      <p:sp>
        <p:nvSpPr>
          <p:cNvPr id="4" name="TextBox 3">
            <a:extLst>
              <a:ext uri="{FF2B5EF4-FFF2-40B4-BE49-F238E27FC236}">
                <a16:creationId xmlns:a16="http://schemas.microsoft.com/office/drawing/2014/main" id="{ED00B448-707A-40DD-A1FC-DFCD6108966F}"/>
              </a:ext>
            </a:extLst>
          </p:cNvPr>
          <p:cNvSpPr txBox="1"/>
          <p:nvPr/>
        </p:nvSpPr>
        <p:spPr>
          <a:xfrm>
            <a:off x="5314521" y="1608794"/>
            <a:ext cx="9260878" cy="5447645"/>
          </a:xfrm>
          <a:prstGeom prst="rect">
            <a:avLst/>
          </a:prstGeom>
          <a:noFill/>
        </p:spPr>
        <p:txBody>
          <a:bodyPr wrap="square" rtlCol="0">
            <a:spAutoFit/>
          </a:bodyPr>
          <a:lstStyle/>
          <a:p>
            <a:pPr algn="l"/>
            <a:r>
              <a:rPr lang="en-US" sz="2900" dirty="0">
                <a:latin typeface="Amazon Ember" panose="020B0603020204020204" pitchFamily="34" charset="0"/>
                <a:ea typeface="Amazon Ember" panose="020B0603020204020204" pitchFamily="34" charset="0"/>
                <a:cs typeface="Amazon Ember" panose="020B0603020204020204" pitchFamily="34" charset="0"/>
              </a:rPr>
              <a:t>Bear with me:</a:t>
            </a:r>
          </a:p>
          <a:p>
            <a:pPr algn="l"/>
            <a:r>
              <a:rPr lang="en-US" sz="2900" dirty="0">
                <a:latin typeface="Amazon Ember" panose="020B0603020204020204" pitchFamily="34" charset="0"/>
                <a:ea typeface="Amazon Ember" panose="020B0603020204020204" pitchFamily="34" charset="0"/>
                <a:cs typeface="Amazon Ember" panose="020B0603020204020204" pitchFamily="34" charset="0"/>
              </a:rPr>
              <a:t>-This is live, we have no animatronics here</a:t>
            </a:r>
          </a:p>
          <a:p>
            <a:pPr algn="l"/>
            <a:r>
              <a:rPr lang="en-US" sz="2900" dirty="0">
                <a:latin typeface="Amazon Ember" panose="020B0603020204020204" pitchFamily="34" charset="0"/>
                <a:ea typeface="Amazon Ember" panose="020B0603020204020204" pitchFamily="34" charset="0"/>
                <a:cs typeface="Amazon Ember" panose="020B0603020204020204" pitchFamily="34" charset="0"/>
              </a:rPr>
              <a:t>-Depends on the internet to connect to notebook</a:t>
            </a:r>
          </a:p>
          <a:p>
            <a:pPr algn="l"/>
            <a:r>
              <a:rPr lang="en-US" sz="2900" dirty="0">
                <a:latin typeface="Amazon Ember" panose="020B0603020204020204" pitchFamily="34" charset="0"/>
                <a:ea typeface="Amazon Ember" panose="020B0603020204020204" pitchFamily="34" charset="0"/>
                <a:cs typeface="Amazon Ember" panose="020B0603020204020204" pitchFamily="34" charset="0"/>
              </a:rPr>
              <a:t>-Depends on guest </a:t>
            </a:r>
            <a:r>
              <a:rPr lang="en-US" sz="2900" dirty="0" err="1">
                <a:latin typeface="Amazon Ember" panose="020B0603020204020204" pitchFamily="34" charset="0"/>
                <a:ea typeface="Amazon Ember" panose="020B0603020204020204" pitchFamily="34" charset="0"/>
                <a:cs typeface="Amazon Ember" panose="020B0603020204020204" pitchFamily="34" charset="0"/>
              </a:rPr>
              <a:t>wifi</a:t>
            </a:r>
            <a:endParaRPr lang="en-US" sz="2900" dirty="0">
              <a:latin typeface="Amazon Ember" panose="020B0603020204020204" pitchFamily="34" charset="0"/>
              <a:ea typeface="Amazon Ember" panose="020B0603020204020204" pitchFamily="34" charset="0"/>
              <a:cs typeface="Amazon Ember" panose="020B0603020204020204" pitchFamily="34" charset="0"/>
            </a:endParaRPr>
          </a:p>
          <a:p>
            <a:pPr algn="l"/>
            <a:endParaRPr lang="en-US" sz="2900" dirty="0">
              <a:latin typeface="Amazon Ember" panose="020B0603020204020204" pitchFamily="34" charset="0"/>
              <a:ea typeface="Amazon Ember" panose="020B0603020204020204" pitchFamily="34" charset="0"/>
              <a:cs typeface="Amazon Ember" panose="020B0603020204020204" pitchFamily="34" charset="0"/>
            </a:endParaRPr>
          </a:p>
          <a:p>
            <a:pPr algn="l"/>
            <a:r>
              <a:rPr lang="en-US" sz="2900" dirty="0">
                <a:latin typeface="Amazon Ember" panose="020B0603020204020204" pitchFamily="34" charset="0"/>
                <a:ea typeface="Amazon Ember" panose="020B0603020204020204" pitchFamily="34" charset="0"/>
                <a:cs typeface="Amazon Ember" panose="020B0603020204020204" pitchFamily="34" charset="0"/>
              </a:rPr>
              <a:t>What we are going to cover</a:t>
            </a:r>
          </a:p>
          <a:p>
            <a:pPr algn="l"/>
            <a:r>
              <a:rPr lang="en-US" sz="2900" dirty="0">
                <a:latin typeface="Amazon Ember" panose="020B0603020204020204" pitchFamily="34" charset="0"/>
                <a:ea typeface="Amazon Ember" panose="020B0603020204020204" pitchFamily="34" charset="0"/>
                <a:cs typeface="Amazon Ember" panose="020B0603020204020204" pitchFamily="34" charset="0"/>
              </a:rPr>
              <a:t>1\ Data Wrangler</a:t>
            </a:r>
          </a:p>
          <a:p>
            <a:pPr algn="l"/>
            <a:r>
              <a:rPr lang="en-US" sz="2900" dirty="0">
                <a:latin typeface="Amazon Ember" panose="020B0603020204020204" pitchFamily="34" charset="0"/>
                <a:ea typeface="Amazon Ember" panose="020B0603020204020204" pitchFamily="34" charset="0"/>
                <a:cs typeface="Amazon Ember" panose="020B0603020204020204" pitchFamily="34" charset="0"/>
              </a:rPr>
              <a:t>2\ Hi scoring Kaggle notebook</a:t>
            </a:r>
          </a:p>
          <a:p>
            <a:pPr algn="l"/>
            <a:r>
              <a:rPr lang="en-US" sz="2900" dirty="0">
                <a:latin typeface="Amazon Ember" panose="020B0603020204020204" pitchFamily="34" charset="0"/>
                <a:ea typeface="Amazon Ember" panose="020B0603020204020204" pitchFamily="34" charset="0"/>
                <a:cs typeface="Amazon Ember" panose="020B0603020204020204" pitchFamily="34" charset="0"/>
              </a:rPr>
              <a:t>3\ My significantly lower scoring notebook</a:t>
            </a:r>
          </a:p>
          <a:p>
            <a:pPr algn="l"/>
            <a:r>
              <a:rPr lang="en-US" sz="2900" dirty="0">
                <a:latin typeface="Amazon Ember" panose="020B0603020204020204" pitchFamily="34" charset="0"/>
                <a:ea typeface="Amazon Ember" panose="020B0603020204020204" pitchFamily="34" charset="0"/>
                <a:cs typeface="Amazon Ember" panose="020B0603020204020204" pitchFamily="34" charset="0"/>
              </a:rPr>
              <a:t>4\ </a:t>
            </a:r>
            <a:r>
              <a:rPr lang="en-US" sz="2900" dirty="0" err="1">
                <a:latin typeface="Amazon Ember" panose="020B0603020204020204" pitchFamily="34" charset="0"/>
                <a:ea typeface="Amazon Ember" panose="020B0603020204020204" pitchFamily="34" charset="0"/>
                <a:cs typeface="Amazon Ember" panose="020B0603020204020204" pitchFamily="34" charset="0"/>
              </a:rPr>
              <a:t>AutoGluon</a:t>
            </a:r>
            <a:r>
              <a:rPr lang="en-US" sz="2900" dirty="0">
                <a:latin typeface="Amazon Ember" panose="020B0603020204020204" pitchFamily="34" charset="0"/>
                <a:ea typeface="Amazon Ember" panose="020B0603020204020204" pitchFamily="34" charset="0"/>
                <a:cs typeface="Amazon Ember" panose="020B0603020204020204" pitchFamily="34" charset="0"/>
              </a:rPr>
              <a:t> notebook</a:t>
            </a:r>
          </a:p>
          <a:p>
            <a:pPr algn="l"/>
            <a:r>
              <a:rPr lang="en-US" sz="2900" dirty="0">
                <a:latin typeface="Amazon Ember" panose="020B0603020204020204" pitchFamily="34" charset="0"/>
                <a:ea typeface="Amazon Ember" panose="020B0603020204020204" pitchFamily="34" charset="0"/>
                <a:cs typeface="Amazon Ember" panose="020B0603020204020204" pitchFamily="34" charset="0"/>
              </a:rPr>
              <a:t>5\ </a:t>
            </a:r>
            <a:r>
              <a:rPr lang="en-US" sz="2900" dirty="0" err="1">
                <a:latin typeface="Amazon Ember" panose="020B0603020204020204" pitchFamily="34" charset="0"/>
                <a:ea typeface="Amazon Ember" panose="020B0603020204020204" pitchFamily="34" charset="0"/>
                <a:cs typeface="Amazon Ember" panose="020B0603020204020204" pitchFamily="34" charset="0"/>
              </a:rPr>
              <a:t>SageMaker</a:t>
            </a:r>
            <a:r>
              <a:rPr lang="en-US" sz="2900" dirty="0">
                <a:latin typeface="Amazon Ember" panose="020B0603020204020204" pitchFamily="34" charset="0"/>
                <a:ea typeface="Amazon Ember" panose="020B0603020204020204" pitchFamily="34" charset="0"/>
                <a:cs typeface="Amazon Ember" panose="020B0603020204020204" pitchFamily="34" charset="0"/>
              </a:rPr>
              <a:t> </a:t>
            </a:r>
            <a:r>
              <a:rPr lang="en-US" sz="2900" dirty="0" err="1">
                <a:latin typeface="Amazon Ember" panose="020B0603020204020204" pitchFamily="34" charset="0"/>
                <a:ea typeface="Amazon Ember" panose="020B0603020204020204" pitchFamily="34" charset="0"/>
                <a:cs typeface="Amazon Ember" panose="020B0603020204020204" pitchFamily="34" charset="0"/>
              </a:rPr>
              <a:t>AutoPilot</a:t>
            </a:r>
            <a:r>
              <a:rPr lang="en-US" sz="2900" dirty="0">
                <a:latin typeface="Amazon Ember" panose="020B0603020204020204" pitchFamily="34" charset="0"/>
                <a:ea typeface="Amazon Ember" panose="020B0603020204020204" pitchFamily="34" charset="0"/>
                <a:cs typeface="Amazon Ember" panose="020B0603020204020204" pitchFamily="34" charset="0"/>
              </a:rPr>
              <a:t> result</a:t>
            </a:r>
          </a:p>
          <a:p>
            <a:pPr algn="l"/>
            <a:endParaRPr lang="en-US" sz="2900" dirty="0">
              <a:latin typeface="Amazon Ember" panose="020B0603020204020204" pitchFamily="34" charset="0"/>
              <a:ea typeface="Amazon Ember" panose="020B0603020204020204" pitchFamily="34" charset="0"/>
              <a:cs typeface="Amazon Ember" panose="020B0603020204020204" pitchFamily="34" charset="0"/>
            </a:endParaRPr>
          </a:p>
        </p:txBody>
      </p:sp>
      <p:pic>
        <p:nvPicPr>
          <p:cNvPr id="5" name="Picture 4">
            <a:extLst>
              <a:ext uri="{FF2B5EF4-FFF2-40B4-BE49-F238E27FC236}">
                <a16:creationId xmlns:a16="http://schemas.microsoft.com/office/drawing/2014/main" id="{6DF7FFD7-ECF9-4616-8517-29512A27449F}"/>
              </a:ext>
            </a:extLst>
          </p:cNvPr>
          <p:cNvPicPr>
            <a:picLocks noChangeAspect="1"/>
          </p:cNvPicPr>
          <p:nvPr/>
        </p:nvPicPr>
        <p:blipFill>
          <a:blip r:embed="rId4"/>
          <a:stretch>
            <a:fillRect/>
          </a:stretch>
        </p:blipFill>
        <p:spPr>
          <a:xfrm>
            <a:off x="12558336" y="1105953"/>
            <a:ext cx="1966692" cy="1506403"/>
          </a:xfrm>
          <a:prstGeom prst="rect">
            <a:avLst/>
          </a:prstGeom>
        </p:spPr>
      </p:pic>
    </p:spTree>
    <p:extLst>
      <p:ext uri="{BB962C8B-B14F-4D97-AF65-F5344CB8AC3E}">
        <p14:creationId xmlns:p14="http://schemas.microsoft.com/office/powerpoint/2010/main" val="18880771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2A5EA7E-B79C-4F73-9D98-7C89A072894E}"/>
              </a:ext>
            </a:extLst>
          </p:cNvPr>
          <p:cNvPicPr>
            <a:picLocks noChangeAspect="1"/>
          </p:cNvPicPr>
          <p:nvPr/>
        </p:nvPicPr>
        <p:blipFill>
          <a:blip r:embed="rId3"/>
          <a:stretch>
            <a:fillRect/>
          </a:stretch>
        </p:blipFill>
        <p:spPr>
          <a:xfrm>
            <a:off x="4629449" y="1376128"/>
            <a:ext cx="5081818" cy="5140399"/>
          </a:xfrm>
          <a:prstGeom prst="rect">
            <a:avLst/>
          </a:prstGeom>
        </p:spPr>
      </p:pic>
      <p:sp>
        <p:nvSpPr>
          <p:cNvPr id="9" name="Title 1">
            <a:extLst>
              <a:ext uri="{FF2B5EF4-FFF2-40B4-BE49-F238E27FC236}">
                <a16:creationId xmlns:a16="http://schemas.microsoft.com/office/drawing/2014/main" id="{107C7763-A963-4393-8430-D7634BA05FA3}"/>
              </a:ext>
            </a:extLst>
          </p:cNvPr>
          <p:cNvSpPr txBox="1">
            <a:spLocks/>
          </p:cNvSpPr>
          <p:nvPr/>
        </p:nvSpPr>
        <p:spPr>
          <a:xfrm>
            <a:off x="731520" y="457200"/>
            <a:ext cx="13167360" cy="1098298"/>
          </a:xfrm>
          <a:prstGeom prst="rect">
            <a:avLst/>
          </a:prstGeom>
        </p:spPr>
        <p:txBody>
          <a:bodyPr/>
          <a:lstStyle>
            <a:lvl1pPr algn="l" defTabSz="731520" rtl="0" eaLnBrk="1" latinLnBrk="0" hangingPunct="1">
              <a:spcBef>
                <a:spcPct val="0"/>
              </a:spcBef>
              <a:buNone/>
              <a:defRPr sz="3800" b="1" i="0" kern="120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Code Repo</a:t>
            </a:r>
          </a:p>
        </p:txBody>
      </p:sp>
      <p:sp>
        <p:nvSpPr>
          <p:cNvPr id="10" name="TextBox 9">
            <a:extLst>
              <a:ext uri="{FF2B5EF4-FFF2-40B4-BE49-F238E27FC236}">
                <a16:creationId xmlns:a16="http://schemas.microsoft.com/office/drawing/2014/main" id="{C4FA9BE7-1234-438B-9B64-C4B04942EE0C}"/>
              </a:ext>
            </a:extLst>
          </p:cNvPr>
          <p:cNvSpPr txBox="1"/>
          <p:nvPr/>
        </p:nvSpPr>
        <p:spPr>
          <a:xfrm>
            <a:off x="3669009" y="6840477"/>
            <a:ext cx="7292381" cy="538609"/>
          </a:xfrm>
          <a:prstGeom prst="rect">
            <a:avLst/>
          </a:prstGeom>
          <a:noFill/>
        </p:spPr>
        <p:txBody>
          <a:bodyPr wrap="none" rtlCol="0">
            <a:spAutoFit/>
          </a:bodyPr>
          <a:lstStyle/>
          <a:p>
            <a:r>
              <a:rPr lang="en-US" sz="2900" dirty="0">
                <a:latin typeface="Amazon Ember" panose="020B0603020204020204" pitchFamily="34" charset="0"/>
                <a:ea typeface="Amazon Ember" panose="020B0603020204020204" pitchFamily="34" charset="0"/>
                <a:cs typeface="Amazon Ember" panose="020B0603020204020204" pitchFamily="34" charset="0"/>
              </a:rPr>
              <a:t>https://github.com/ccrngd1/AutoAIDemo</a:t>
            </a:r>
          </a:p>
        </p:txBody>
      </p:sp>
    </p:spTree>
    <p:extLst>
      <p:ext uri="{BB962C8B-B14F-4D97-AF65-F5344CB8AC3E}">
        <p14:creationId xmlns:p14="http://schemas.microsoft.com/office/powerpoint/2010/main" val="37785668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7A2034-4245-4EB7-8E8C-703B5EEF9739}"/>
              </a:ext>
            </a:extLst>
          </p:cNvPr>
          <p:cNvSpPr>
            <a:spLocks noGrp="1"/>
          </p:cNvSpPr>
          <p:nvPr>
            <p:ph type="title"/>
          </p:nvPr>
        </p:nvSpPr>
        <p:spPr>
          <a:xfrm>
            <a:off x="548640" y="3108960"/>
            <a:ext cx="12435840" cy="1488168"/>
          </a:xfrm>
        </p:spPr>
        <p:txBody>
          <a:bodyPr/>
          <a:lstStyle/>
          <a:p>
            <a:r>
              <a:rPr lang="en-US" dirty="0"/>
              <a:t>Thank you </a:t>
            </a:r>
          </a:p>
        </p:txBody>
      </p:sp>
    </p:spTree>
    <p:extLst>
      <p:ext uri="{BB962C8B-B14F-4D97-AF65-F5344CB8AC3E}">
        <p14:creationId xmlns:p14="http://schemas.microsoft.com/office/powerpoint/2010/main" val="31868729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grpId="1" nodeType="withEffect">
                                  <p:stCondLst>
                                    <p:cond delay="0"/>
                                  </p:stCondLst>
                                  <p:childTnLst>
                                    <p:animMotion origin="layout" path="M -3.33333E-6 -3.7037E-7 L -3.33333E-6 0.04352 " pathEditMode="relative" rAng="0" ptsTypes="AA">
                                      <p:cBhvr>
                                        <p:cTn id="9" dur="600" spd="-100000" fill="hold"/>
                                        <p:tgtEl>
                                          <p:spTgt spid="2"/>
                                        </p:tgtEl>
                                        <p:attrNameLst>
                                          <p:attrName>ppt_x</p:attrName>
                                          <p:attrName>ppt_y</p:attrName>
                                        </p:attrNameLst>
                                      </p:cBhvr>
                                      <p:rCtr x="0" y="216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15CAB7-6837-A044-BBF1-51E1B89F35B5}"/>
              </a:ext>
            </a:extLst>
          </p:cNvPr>
          <p:cNvSpPr>
            <a:spLocks noGrp="1"/>
          </p:cNvSpPr>
          <p:nvPr>
            <p:ph type="title"/>
          </p:nvPr>
        </p:nvSpPr>
        <p:spPr/>
        <p:txBody>
          <a:bodyPr/>
          <a:lstStyle/>
          <a:p>
            <a:r>
              <a:rPr lang="en-US" dirty="0"/>
              <a:t>References</a:t>
            </a:r>
          </a:p>
        </p:txBody>
      </p:sp>
      <p:sp>
        <p:nvSpPr>
          <p:cNvPr id="6" name="Espace réservé du contenu 2">
            <a:extLst>
              <a:ext uri="{FF2B5EF4-FFF2-40B4-BE49-F238E27FC236}">
                <a16:creationId xmlns:a16="http://schemas.microsoft.com/office/drawing/2014/main" id="{4597814F-9B80-3341-9669-46D6A019A68F}"/>
              </a:ext>
            </a:extLst>
          </p:cNvPr>
          <p:cNvSpPr txBox="1">
            <a:spLocks/>
          </p:cNvSpPr>
          <p:nvPr/>
        </p:nvSpPr>
        <p:spPr>
          <a:xfrm>
            <a:off x="323089" y="1427015"/>
            <a:ext cx="13984225" cy="7128105"/>
          </a:xfrm>
          <a:prstGeom prst="rect">
            <a:avLst/>
          </a:prstGeom>
        </p:spPr>
        <p:txBody>
          <a:bodyPr vert="horz" wrap="square" lIns="182880" tIns="146304" rIns="182880" bIns="146304" rtlCol="0">
            <a:spAutoFit/>
          </a:bodyPr>
          <a:lstStyle>
            <a:lvl1pPr marL="0" marR="0" indent="0" algn="l" defTabSz="1097278" rtl="0" eaLnBrk="1" fontAlgn="auto" latinLnBrk="0" hangingPunct="1">
              <a:lnSpc>
                <a:spcPct val="90000"/>
              </a:lnSpc>
              <a:spcBef>
                <a:spcPct val="20000"/>
              </a:spcBef>
              <a:spcAft>
                <a:spcPts val="0"/>
              </a:spcAft>
              <a:buClrTx/>
              <a:buSzPct val="90000"/>
              <a:buFont typeface="Arial" pitchFamily="34" charset="0"/>
              <a:buNone/>
              <a:tabLst/>
              <a:defRPr sz="3200" b="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vl2pPr marL="40338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2pPr>
            <a:lvl3pPr marL="67231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3pPr>
            <a:lvl4pPr marL="94123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4pPr>
            <a:lvl5pPr marL="121016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5pPr>
            <a:lvl6pPr marL="301751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6pPr>
            <a:lvl7pPr marL="356615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7pPr>
            <a:lvl8pPr marL="411479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8pPr>
            <a:lvl9pPr marL="466343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9pPr>
          </a:lstStyle>
          <a:p>
            <a:pPr marR="0" lvl="0" algn="l" defTabSz="1097278" rtl="0" eaLnBrk="1" fontAlgn="auto" latinLnBrk="0" hangingPunct="1">
              <a:lnSpc>
                <a:spcPct val="90000"/>
              </a:lnSpc>
              <a:spcBef>
                <a:spcPct val="20000"/>
              </a:spcBef>
              <a:spcAft>
                <a:spcPts val="0"/>
              </a:spcAft>
              <a:buClrTx/>
              <a:buSzPct val="90000"/>
              <a:tabLst/>
              <a:defRPr/>
            </a:pPr>
            <a:r>
              <a:rPr kumimoji="0" lang="en-US" sz="2400" u="none" strike="noStrike" kern="1200" cap="none" spc="0" normalizeH="0" baseline="0" noProof="0" dirty="0">
                <a:ln>
                  <a:noFill/>
                </a:ln>
                <a:solidFill>
                  <a:srgbClr val="FFFFFF"/>
                </a:solidFill>
                <a:effectLst/>
                <a:uLnTx/>
                <a:uFillTx/>
                <a:hlinkClick r:id="rId2"/>
              </a:rPr>
              <a:t>https://aws.amazon.com/free</a:t>
            </a:r>
            <a:endParaRPr kumimoji="0" lang="en-US" sz="2400" u="none" strike="noStrike" kern="1200" cap="none" spc="0" normalizeH="0" baseline="0" noProof="0" dirty="0">
              <a:ln>
                <a:noFill/>
              </a:ln>
              <a:solidFill>
                <a:srgbClr val="FFFFFF"/>
              </a:solidFill>
              <a:effectLst/>
              <a:uLnTx/>
              <a:uFillTx/>
            </a:endParaRPr>
          </a:p>
          <a:p>
            <a:pPr marR="0" lvl="0" algn="l" defTabSz="1097278" rtl="0" eaLnBrk="1" fontAlgn="auto" latinLnBrk="0" hangingPunct="1">
              <a:lnSpc>
                <a:spcPct val="90000"/>
              </a:lnSpc>
              <a:spcBef>
                <a:spcPct val="20000"/>
              </a:spcBef>
              <a:spcAft>
                <a:spcPts val="0"/>
              </a:spcAft>
              <a:buClrTx/>
              <a:buSzPct val="90000"/>
              <a:tabLst/>
              <a:defRPr/>
            </a:pPr>
            <a:endParaRPr lang="en-US" sz="2400" dirty="0">
              <a:solidFill>
                <a:srgbClr val="FFFFFF"/>
              </a:solidFill>
            </a:endParaRPr>
          </a:p>
          <a:p>
            <a:pPr marR="0" lvl="0" algn="l" defTabSz="1097278" rtl="0" eaLnBrk="1" fontAlgn="auto" latinLnBrk="0" hangingPunct="1">
              <a:lnSpc>
                <a:spcPct val="90000"/>
              </a:lnSpc>
              <a:spcBef>
                <a:spcPct val="20000"/>
              </a:spcBef>
              <a:spcAft>
                <a:spcPts val="0"/>
              </a:spcAft>
              <a:buClrTx/>
              <a:buSzPct val="90000"/>
              <a:tabLst/>
              <a:defRPr/>
            </a:pPr>
            <a:r>
              <a:rPr kumimoji="0" lang="en-US" sz="2400" u="none" strike="noStrike" kern="1200" cap="none" spc="0" normalizeH="0" baseline="0" noProof="0" dirty="0">
                <a:ln>
                  <a:noFill/>
                </a:ln>
                <a:solidFill>
                  <a:srgbClr val="FFFFFF"/>
                </a:solidFill>
                <a:effectLst/>
                <a:uLnTx/>
                <a:uFillTx/>
                <a:hlinkClick r:id="rId3"/>
              </a:rPr>
              <a:t>https://aws.amazon.com/sagemaker</a:t>
            </a:r>
            <a:endParaRPr kumimoji="0" lang="en-US" sz="2400" u="none" strike="noStrike" kern="1200" cap="none" spc="0" normalizeH="0" baseline="0" noProof="0" dirty="0">
              <a:ln>
                <a:noFill/>
              </a:ln>
              <a:solidFill>
                <a:srgbClr val="FFFFFF"/>
              </a:solidFill>
              <a:effectLst/>
              <a:uLnTx/>
              <a:uFillTx/>
            </a:endParaRPr>
          </a:p>
          <a:p>
            <a:pPr marR="0" lvl="0" algn="l" defTabSz="1097278" rtl="0" eaLnBrk="1" fontAlgn="auto" latinLnBrk="0" hangingPunct="1">
              <a:lnSpc>
                <a:spcPct val="90000"/>
              </a:lnSpc>
              <a:spcBef>
                <a:spcPct val="20000"/>
              </a:spcBef>
              <a:spcAft>
                <a:spcPts val="0"/>
              </a:spcAft>
              <a:buClrTx/>
              <a:buSzPct val="90000"/>
              <a:tabLst/>
              <a:defRPr/>
            </a:pPr>
            <a:endParaRPr lang="en-US" sz="2400" dirty="0">
              <a:solidFill>
                <a:srgbClr val="FFFFFF"/>
              </a:solidFill>
            </a:endParaRPr>
          </a:p>
          <a:p>
            <a:pPr marR="0" lvl="0" algn="l" defTabSz="1097278" rtl="0" eaLnBrk="1" fontAlgn="auto" latinLnBrk="0" hangingPunct="1">
              <a:lnSpc>
                <a:spcPct val="90000"/>
              </a:lnSpc>
              <a:spcBef>
                <a:spcPct val="20000"/>
              </a:spcBef>
              <a:spcAft>
                <a:spcPts val="0"/>
              </a:spcAft>
              <a:buClrTx/>
              <a:buSzPct val="90000"/>
              <a:tabLst/>
              <a:defRPr/>
            </a:pPr>
            <a:r>
              <a:rPr kumimoji="0" lang="en-US" sz="2400" u="none" strike="noStrike" kern="1200" cap="none" spc="0" normalizeH="0" baseline="0" noProof="0" dirty="0">
                <a:ln>
                  <a:noFill/>
                </a:ln>
                <a:solidFill>
                  <a:srgbClr val="FFFFFF"/>
                </a:solidFill>
                <a:effectLst/>
                <a:uLnTx/>
                <a:uFillTx/>
                <a:hlinkClick r:id="rId4"/>
              </a:rPr>
              <a:t>https://</a:t>
            </a:r>
            <a:r>
              <a:rPr kumimoji="0" lang="en-US" sz="2400" u="none" strike="noStrike" kern="1200" cap="none" spc="0" normalizeH="0" baseline="0" noProof="0" dirty="0" err="1">
                <a:ln>
                  <a:noFill/>
                </a:ln>
                <a:solidFill>
                  <a:srgbClr val="FFFFFF"/>
                </a:solidFill>
                <a:effectLst/>
                <a:uLnTx/>
                <a:uFillTx/>
                <a:hlinkClick r:id="rId4"/>
              </a:rPr>
              <a:t>github.co</a:t>
            </a:r>
            <a:r>
              <a:rPr lang="en-US" sz="2400" dirty="0">
                <a:solidFill>
                  <a:srgbClr val="FFFFFF"/>
                </a:solidFill>
                <a:hlinkClick r:id="rId4"/>
              </a:rPr>
              <a:t>m/aws/sagemaker-python-sdk</a:t>
            </a:r>
            <a:endParaRPr lang="en-US" sz="2400" dirty="0">
              <a:solidFill>
                <a:srgbClr val="FFFFFF"/>
              </a:solidFill>
            </a:endParaRPr>
          </a:p>
          <a:p>
            <a:pPr marR="0" lvl="0" algn="l" defTabSz="1097278" rtl="0" eaLnBrk="1" fontAlgn="auto" latinLnBrk="0" hangingPunct="1">
              <a:lnSpc>
                <a:spcPct val="90000"/>
              </a:lnSpc>
              <a:spcBef>
                <a:spcPct val="20000"/>
              </a:spcBef>
              <a:spcAft>
                <a:spcPts val="0"/>
              </a:spcAft>
              <a:buClrTx/>
              <a:buSzPct val="90000"/>
              <a:tabLst/>
              <a:defRPr/>
            </a:pPr>
            <a:r>
              <a:rPr kumimoji="0" lang="en-US" sz="2400" u="none" strike="noStrike" kern="1200" cap="none" spc="0" normalizeH="0" baseline="0" noProof="0" dirty="0">
                <a:ln>
                  <a:noFill/>
                </a:ln>
                <a:solidFill>
                  <a:srgbClr val="FFFFFF"/>
                </a:solidFill>
                <a:effectLst/>
                <a:uLnTx/>
                <a:uFillTx/>
                <a:hlinkClick r:id="rId5"/>
              </a:rPr>
              <a:t>https://github.com/awslabs/amazon-sagemaker-examples</a:t>
            </a:r>
            <a:endParaRPr kumimoji="0" lang="en-US" sz="2400" u="none" strike="noStrike" kern="1200" cap="none" spc="0" normalizeH="0" baseline="0" noProof="0" dirty="0">
              <a:ln>
                <a:noFill/>
              </a:ln>
              <a:solidFill>
                <a:srgbClr val="FFFFFF"/>
              </a:solidFill>
              <a:effectLst/>
              <a:uLnTx/>
              <a:uFillTx/>
            </a:endParaRPr>
          </a:p>
          <a:p>
            <a:pPr marR="0" lvl="0" algn="l" defTabSz="1097278" rtl="0" eaLnBrk="1" fontAlgn="auto" latinLnBrk="0" hangingPunct="1">
              <a:lnSpc>
                <a:spcPct val="90000"/>
              </a:lnSpc>
              <a:spcBef>
                <a:spcPct val="20000"/>
              </a:spcBef>
              <a:spcAft>
                <a:spcPts val="0"/>
              </a:spcAft>
              <a:buClrTx/>
              <a:buSzPct val="90000"/>
              <a:tabLst/>
              <a:defRPr/>
            </a:pPr>
            <a:endParaRPr lang="en-US" sz="2400" dirty="0">
              <a:solidFill>
                <a:srgbClr val="FFFFFF"/>
              </a:solidFill>
            </a:endParaRPr>
          </a:p>
          <a:p>
            <a:pPr lvl="0">
              <a:defRPr/>
            </a:pPr>
            <a:r>
              <a:rPr lang="en-US" sz="2400" dirty="0">
                <a:solidFill>
                  <a:srgbClr val="FFFFFF"/>
                </a:solidFill>
                <a:hlinkClick r:id="rId6"/>
              </a:rPr>
              <a:t>https://aws.amazon.com/sagemaker/autopilot/</a:t>
            </a:r>
            <a:r>
              <a:rPr lang="en-US" sz="2400" dirty="0">
                <a:solidFill>
                  <a:srgbClr val="FFFFFF"/>
                </a:solidFill>
              </a:rPr>
              <a:t> </a:t>
            </a:r>
          </a:p>
          <a:p>
            <a:pPr marR="0" lvl="0" algn="l" defTabSz="1097278" rtl="0" eaLnBrk="1" fontAlgn="auto" latinLnBrk="0" hangingPunct="1">
              <a:lnSpc>
                <a:spcPct val="90000"/>
              </a:lnSpc>
              <a:spcBef>
                <a:spcPct val="20000"/>
              </a:spcBef>
              <a:spcAft>
                <a:spcPts val="0"/>
              </a:spcAft>
              <a:buClrTx/>
              <a:buSzPct val="90000"/>
              <a:tabLst/>
              <a:defRPr/>
            </a:pPr>
            <a:endParaRPr lang="en-US" sz="2400" dirty="0"/>
          </a:p>
          <a:p>
            <a:pPr lvl="0">
              <a:defRPr/>
            </a:pPr>
            <a:r>
              <a:rPr lang="en-US" sz="2400" dirty="0">
                <a:hlinkClick r:id="rId7"/>
              </a:rPr>
              <a:t>https://auto.gluon.ai/stable/index.html#</a:t>
            </a:r>
            <a:endParaRPr lang="en-US" sz="2400" dirty="0"/>
          </a:p>
          <a:p>
            <a:pPr lvl="0">
              <a:defRPr/>
            </a:pPr>
            <a:endParaRPr lang="en-US" sz="2400" dirty="0"/>
          </a:p>
          <a:p>
            <a:pPr lvl="0">
              <a:defRPr/>
            </a:pPr>
            <a:r>
              <a:rPr lang="en-US" sz="2400" dirty="0">
                <a:hlinkClick r:id="rId8"/>
              </a:rPr>
              <a:t>https://github.com/awslabs/autogluon/</a:t>
            </a:r>
            <a:r>
              <a:rPr lang="en-US" sz="2400" dirty="0"/>
              <a:t> </a:t>
            </a:r>
          </a:p>
          <a:p>
            <a:pPr lvl="0">
              <a:defRPr/>
            </a:pPr>
            <a:endParaRPr lang="en-US" sz="2400" dirty="0"/>
          </a:p>
          <a:p>
            <a:pPr lvl="0">
              <a:defRPr/>
            </a:pPr>
            <a:r>
              <a:rPr lang="en-US" sz="2400" dirty="0">
                <a:hlinkClick r:id="rId9"/>
              </a:rPr>
              <a:t>https://github.com/ccrngd1/AutoAIDemo</a:t>
            </a:r>
            <a:r>
              <a:rPr lang="en-US" sz="2400" dirty="0"/>
              <a:t> </a:t>
            </a:r>
          </a:p>
          <a:p>
            <a:pPr lvl="0">
              <a:defRPr/>
            </a:pPr>
            <a:endParaRPr lang="en-US" sz="2400" dirty="0"/>
          </a:p>
          <a:p>
            <a:pPr lvl="0">
              <a:defRPr/>
            </a:pPr>
            <a:endParaRPr kumimoji="0" lang="en-US" sz="2400" u="none" strike="noStrike" kern="1200" cap="none" spc="0" normalizeH="0" baseline="0" noProof="0" dirty="0">
              <a:ln>
                <a:noFill/>
              </a:ln>
              <a:solidFill>
                <a:srgbClr val="FFFFFF"/>
              </a:solidFill>
              <a:effectLst/>
              <a:uLnTx/>
              <a:uFillTx/>
            </a:endParaRPr>
          </a:p>
          <a:p>
            <a:pPr lvl="0">
              <a:defRPr/>
            </a:pPr>
            <a:endParaRPr kumimoji="0" lang="en-US" sz="2400" u="none" strike="noStrike" kern="1200" cap="none" spc="0" normalizeH="0" baseline="0" noProof="0" dirty="0">
              <a:ln>
                <a:noFill/>
              </a:ln>
              <a:solidFill>
                <a:srgbClr val="FFFFFF"/>
              </a:solidFill>
              <a:effectLst/>
              <a:uLnTx/>
              <a:uFillTx/>
            </a:endParaRPr>
          </a:p>
        </p:txBody>
      </p:sp>
    </p:spTree>
    <p:extLst>
      <p:ext uri="{BB962C8B-B14F-4D97-AF65-F5344CB8AC3E}">
        <p14:creationId xmlns:p14="http://schemas.microsoft.com/office/powerpoint/2010/main" val="747480490"/>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5C9CE78-BEB9-544A-8ACC-ACBEDF91DA85}"/>
              </a:ext>
            </a:extLst>
          </p:cNvPr>
          <p:cNvSpPr>
            <a:spLocks noGrp="1"/>
          </p:cNvSpPr>
          <p:nvPr>
            <p:ph type="body" sz="quarter" idx="12"/>
          </p:nvPr>
        </p:nvSpPr>
        <p:spPr>
          <a:xfrm>
            <a:off x="747132" y="2915921"/>
            <a:ext cx="14094155" cy="2735484"/>
          </a:xfrm>
        </p:spPr>
        <p:txBody>
          <a:bodyPr anchor="t"/>
          <a:lstStyle/>
          <a:p>
            <a:r>
              <a:rPr lang="en-US" dirty="0"/>
              <a:t>Quick intro to Amazon </a:t>
            </a:r>
            <a:r>
              <a:rPr lang="en-US" dirty="0" err="1"/>
              <a:t>SageMaker</a:t>
            </a:r>
            <a:endParaRPr lang="en-US" dirty="0"/>
          </a:p>
        </p:txBody>
      </p:sp>
    </p:spTree>
    <p:extLst>
      <p:ext uri="{BB962C8B-B14F-4D97-AF65-F5344CB8AC3E}">
        <p14:creationId xmlns:p14="http://schemas.microsoft.com/office/powerpoint/2010/main" val="2943331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Content Placeholder 9">
            <a:extLst>
              <a:ext uri="{FF2B5EF4-FFF2-40B4-BE49-F238E27FC236}">
                <a16:creationId xmlns:a16="http://schemas.microsoft.com/office/drawing/2014/main" id="{043C6A53-E89A-7046-8E68-4DBC9DA83D5D}"/>
              </a:ext>
            </a:extLst>
          </p:cNvPr>
          <p:cNvPicPr>
            <a:picLocks noChangeAspect="1"/>
          </p:cNvPicPr>
          <p:nvPr/>
        </p:nvPicPr>
        <p:blipFill rotWithShape="1">
          <a:blip r:embed="rId3">
            <a:extLst>
              <a:ext uri="{28A0092B-C50C-407E-A947-70E740481C1C}">
                <a14:useLocalDpi xmlns:a14="http://schemas.microsoft.com/office/drawing/2010/main" val="0"/>
              </a:ext>
            </a:extLst>
          </a:blip>
          <a:srcRect l="12753" r="10504"/>
          <a:stretch/>
        </p:blipFill>
        <p:spPr>
          <a:xfrm>
            <a:off x="6109974" y="3245686"/>
            <a:ext cx="8520426" cy="3947595"/>
          </a:xfrm>
          <a:prstGeom prst="rect">
            <a:avLst/>
          </a:prstGeom>
        </p:spPr>
      </p:pic>
      <p:sp>
        <p:nvSpPr>
          <p:cNvPr id="33" name="Text Placeholder 7">
            <a:extLst>
              <a:ext uri="{FF2B5EF4-FFF2-40B4-BE49-F238E27FC236}">
                <a16:creationId xmlns:a16="http://schemas.microsoft.com/office/drawing/2014/main" id="{7B40C60A-3E50-7A46-B8A3-5595B872A052}"/>
              </a:ext>
            </a:extLst>
          </p:cNvPr>
          <p:cNvSpPr txBox="1">
            <a:spLocks/>
          </p:cNvSpPr>
          <p:nvPr/>
        </p:nvSpPr>
        <p:spPr>
          <a:xfrm>
            <a:off x="731521" y="6396987"/>
            <a:ext cx="4902200" cy="596899"/>
          </a:xfrm>
          <a:prstGeom prst="rect">
            <a:avLst/>
          </a:prstGeom>
        </p:spPr>
        <p:txBody>
          <a:bodyPr vert="horz" lIns="0" tIns="0" rIns="182880" bIns="0" rtlCol="0" anchor="ctr" anchorCtr="0">
            <a:noAutofit/>
          </a:bodyPr>
          <a:lstStyle>
            <a:lvl1pPr marL="0" indent="0" algn="l" defTabSz="731520" rtl="0" eaLnBrk="1" latinLnBrk="0" hangingPunct="1">
              <a:lnSpc>
                <a:spcPct val="90000"/>
              </a:lnSpc>
              <a:spcBef>
                <a:spcPct val="20000"/>
              </a:spcBef>
              <a:buFontTx/>
              <a:buNone/>
              <a:defRPr lang="en-US" sz="1920" b="0" i="0" kern="1200" dirty="0" smtClean="0">
                <a:solidFill>
                  <a:schemeClr val="bg1"/>
                </a:solidFill>
                <a:latin typeface="+mn-lt"/>
                <a:ea typeface="+mn-ea"/>
                <a:cs typeface="+mn-cs"/>
              </a:defRPr>
            </a:lvl1pPr>
            <a:lvl2pPr marL="1188720" indent="-457200" algn="l" defTabSz="731520" rtl="0" eaLnBrk="1" latinLnBrk="0" hangingPunct="1">
              <a:lnSpc>
                <a:spcPct val="90000"/>
              </a:lnSpc>
              <a:spcBef>
                <a:spcPct val="20000"/>
              </a:spcBef>
              <a:buFont typeface="Arial"/>
              <a:buChar char="•"/>
              <a:defRPr sz="2560" b="0" i="0" kern="1200">
                <a:solidFill>
                  <a:schemeClr val="tx1"/>
                </a:solidFill>
                <a:latin typeface="+mn-lt"/>
                <a:ea typeface="+mn-ea"/>
                <a:cs typeface="Amazon Ember Regular" charset="0"/>
              </a:defRPr>
            </a:lvl2pPr>
            <a:lvl3pPr marL="1828800" indent="-365760" algn="l" defTabSz="731520" rtl="0" eaLnBrk="1" latinLnBrk="0" hangingPunct="1">
              <a:lnSpc>
                <a:spcPct val="90000"/>
              </a:lnSpc>
              <a:spcBef>
                <a:spcPct val="20000"/>
              </a:spcBef>
              <a:buFont typeface="Arial"/>
              <a:buChar char="•"/>
              <a:defRPr sz="2240" b="0" i="0" kern="1200">
                <a:solidFill>
                  <a:schemeClr val="tx1"/>
                </a:solidFill>
                <a:latin typeface="+mn-lt"/>
                <a:ea typeface="+mn-ea"/>
                <a:cs typeface="Amazon Ember Regular" charset="0"/>
              </a:defRPr>
            </a:lvl3pPr>
            <a:lvl4pPr marL="2560320" indent="-365760" algn="l" defTabSz="731520" rtl="0" eaLnBrk="1" latinLnBrk="0" hangingPunct="1">
              <a:lnSpc>
                <a:spcPct val="90000"/>
              </a:lnSpc>
              <a:spcBef>
                <a:spcPct val="20000"/>
              </a:spcBef>
              <a:buFont typeface="Arial"/>
              <a:buChar char="–"/>
              <a:defRPr sz="1920" b="0" i="0" kern="1200">
                <a:solidFill>
                  <a:schemeClr val="tx1"/>
                </a:solidFill>
                <a:latin typeface="+mn-lt"/>
                <a:ea typeface="+mn-ea"/>
                <a:cs typeface="Amazon Ember Regular" charset="0"/>
              </a:defRPr>
            </a:lvl4pPr>
            <a:lvl5pPr marL="3291840" indent="-365760" algn="l" defTabSz="731520" rtl="0" eaLnBrk="1" latinLnBrk="0" hangingPunct="1">
              <a:lnSpc>
                <a:spcPct val="90000"/>
              </a:lnSpc>
              <a:spcBef>
                <a:spcPct val="20000"/>
              </a:spcBef>
              <a:buFont typeface="Arial"/>
              <a:buChar char="»"/>
              <a:defRPr sz="1920" b="0" i="0" kern="1200">
                <a:solidFill>
                  <a:schemeClr val="tx1"/>
                </a:solidFill>
                <a:latin typeface="+mn-lt"/>
                <a:ea typeface="+mn-ea"/>
                <a:cs typeface="Amazon Ember Regular" charset="0"/>
              </a:defRPr>
            </a:lvl5pPr>
            <a:lvl6pPr marL="4023360" indent="-365760" algn="l" defTabSz="731520" rtl="0" eaLnBrk="1" latinLnBrk="0" hangingPunct="1">
              <a:spcBef>
                <a:spcPct val="20000"/>
              </a:spcBef>
              <a:buFont typeface="Arial"/>
              <a:buChar char="•"/>
              <a:defRPr sz="3200" kern="1200">
                <a:solidFill>
                  <a:schemeClr val="tx1"/>
                </a:solidFill>
                <a:latin typeface="+mn-lt"/>
                <a:ea typeface="+mn-ea"/>
                <a:cs typeface="+mn-cs"/>
              </a:defRPr>
            </a:lvl6pPr>
            <a:lvl7pPr marL="4754880" indent="-365760" algn="l" defTabSz="731520" rtl="0" eaLnBrk="1" latinLnBrk="0" hangingPunct="1">
              <a:spcBef>
                <a:spcPct val="20000"/>
              </a:spcBef>
              <a:buFont typeface="Arial"/>
              <a:buChar char="•"/>
              <a:defRPr sz="3200" kern="1200">
                <a:solidFill>
                  <a:schemeClr val="tx1"/>
                </a:solidFill>
                <a:latin typeface="+mn-lt"/>
                <a:ea typeface="+mn-ea"/>
                <a:cs typeface="+mn-cs"/>
              </a:defRPr>
            </a:lvl7pPr>
            <a:lvl8pPr marL="5486400" indent="-365760" algn="l" defTabSz="731520" rtl="0" eaLnBrk="1" latinLnBrk="0" hangingPunct="1">
              <a:spcBef>
                <a:spcPct val="20000"/>
              </a:spcBef>
              <a:buFont typeface="Arial"/>
              <a:buChar char="•"/>
              <a:defRPr sz="3200" kern="1200">
                <a:solidFill>
                  <a:schemeClr val="tx1"/>
                </a:solidFill>
                <a:latin typeface="+mn-lt"/>
                <a:ea typeface="+mn-ea"/>
                <a:cs typeface="+mn-cs"/>
              </a:defRPr>
            </a:lvl8pPr>
            <a:lvl9pPr marL="6217920" indent="-365760" algn="l" defTabSz="731520" rtl="0" eaLnBrk="1" latinLnBrk="0" hangingPunct="1">
              <a:spcBef>
                <a:spcPct val="20000"/>
              </a:spcBef>
              <a:buFont typeface="Arial"/>
              <a:buChar char="•"/>
              <a:defRPr sz="3200" kern="1200">
                <a:solidFill>
                  <a:schemeClr val="tx1"/>
                </a:solidFill>
                <a:latin typeface="+mn-lt"/>
                <a:ea typeface="+mn-ea"/>
                <a:cs typeface="+mn-cs"/>
              </a:defRPr>
            </a:lvl9pPr>
          </a:lstStyle>
          <a:p>
            <a:pPr marL="0" marR="0" lvl="0" indent="0" algn="l" defTabSz="731520" rtl="0" eaLnBrk="1" fontAlgn="auto" latinLnBrk="0" hangingPunct="1">
              <a:lnSpc>
                <a:spcPct val="90000"/>
              </a:lnSpc>
              <a:spcBef>
                <a:spcPct val="20000"/>
              </a:spcBef>
              <a:spcAft>
                <a:spcPts val="0"/>
              </a:spcAft>
              <a:buClrTx/>
              <a:buSzTx/>
              <a:buFontTx/>
              <a:buNone/>
              <a:tabLst/>
              <a:defRPr/>
            </a:pPr>
            <a:r>
              <a:rPr kumimoji="0" lang="en-GB" sz="1920" b="0" i="0" u="none" strike="noStrike" kern="1200" cap="none" spc="0" normalizeH="0" baseline="0" noProof="0">
                <a:ln>
                  <a:noFill/>
                </a:ln>
                <a:solidFill>
                  <a:srgbClr val="1C232F"/>
                </a:solidFill>
                <a:effectLst/>
                <a:uLnTx/>
                <a:uFillTx/>
                <a:latin typeface="Amazon Ember"/>
                <a:ea typeface="+mn-ea"/>
                <a:cs typeface="+mn-cs"/>
              </a:rPr>
              <a:t>https://aws.amazon.com/sagemaker</a:t>
            </a:r>
            <a:endParaRPr kumimoji="0" lang="en-GB" sz="1920" b="0" i="0" u="none" strike="noStrike" kern="1200" cap="none" spc="0" normalizeH="0" baseline="0" noProof="0" dirty="0">
              <a:ln>
                <a:noFill/>
              </a:ln>
              <a:solidFill>
                <a:srgbClr val="1C232F"/>
              </a:solidFill>
              <a:effectLst/>
              <a:uLnTx/>
              <a:uFillTx/>
              <a:latin typeface="Amazon Ember"/>
              <a:ea typeface="+mn-ea"/>
              <a:cs typeface="+mn-cs"/>
            </a:endParaRPr>
          </a:p>
        </p:txBody>
      </p:sp>
      <p:sp>
        <p:nvSpPr>
          <p:cNvPr id="34" name="Content Placeholder 8">
            <a:extLst>
              <a:ext uri="{FF2B5EF4-FFF2-40B4-BE49-F238E27FC236}">
                <a16:creationId xmlns:a16="http://schemas.microsoft.com/office/drawing/2014/main" id="{A3CC1EFD-C773-E541-BF60-1AC5CDFC4676}"/>
              </a:ext>
            </a:extLst>
          </p:cNvPr>
          <p:cNvSpPr txBox="1">
            <a:spLocks/>
          </p:cNvSpPr>
          <p:nvPr/>
        </p:nvSpPr>
        <p:spPr>
          <a:xfrm>
            <a:off x="6685280" y="457200"/>
            <a:ext cx="7213600" cy="6736080"/>
          </a:xfrm>
          <a:prstGeom prst="rect">
            <a:avLst/>
          </a:prstGeom>
        </p:spPr>
        <p:txBody>
          <a:bodyPr vert="horz" lIns="0" tIns="1316736" rIns="0" bIns="0" rtlCol="0" anchor="t" anchorCtr="0">
            <a:noAutofit/>
          </a:bodyPr>
          <a:lstStyle>
            <a:lvl1pPr marL="0" indent="0" algn="ctr" defTabSz="731520" rtl="0" eaLnBrk="1" latinLnBrk="0" hangingPunct="1">
              <a:lnSpc>
                <a:spcPct val="90000"/>
              </a:lnSpc>
              <a:spcBef>
                <a:spcPct val="20000"/>
              </a:spcBef>
              <a:buFontTx/>
              <a:buNone/>
              <a:defRPr sz="2880" b="0" i="0" kern="1200">
                <a:solidFill>
                  <a:schemeClr val="tx1"/>
                </a:solidFill>
                <a:latin typeface="+mn-lt"/>
                <a:ea typeface="+mn-ea"/>
                <a:cs typeface="Amazon Ember Regular" charset="0"/>
              </a:defRPr>
            </a:lvl1pPr>
            <a:lvl2pPr marL="1188720" indent="-457200" algn="l" defTabSz="731520" rtl="0" eaLnBrk="1" latinLnBrk="0" hangingPunct="1">
              <a:lnSpc>
                <a:spcPct val="90000"/>
              </a:lnSpc>
              <a:spcBef>
                <a:spcPct val="20000"/>
              </a:spcBef>
              <a:buFont typeface="Arial"/>
              <a:buChar char="•"/>
              <a:defRPr sz="2560" b="0" i="0" kern="1200">
                <a:solidFill>
                  <a:schemeClr val="tx1"/>
                </a:solidFill>
                <a:latin typeface="+mn-lt"/>
                <a:ea typeface="+mn-ea"/>
                <a:cs typeface="Amazon Ember Regular" charset="0"/>
              </a:defRPr>
            </a:lvl2pPr>
            <a:lvl3pPr marL="1828800" indent="-365760" algn="l" defTabSz="731520" rtl="0" eaLnBrk="1" latinLnBrk="0" hangingPunct="1">
              <a:lnSpc>
                <a:spcPct val="90000"/>
              </a:lnSpc>
              <a:spcBef>
                <a:spcPct val="20000"/>
              </a:spcBef>
              <a:buFont typeface="Arial"/>
              <a:buChar char="•"/>
              <a:defRPr sz="2240" b="0" i="0" kern="1200">
                <a:solidFill>
                  <a:schemeClr val="tx1"/>
                </a:solidFill>
                <a:latin typeface="+mn-lt"/>
                <a:ea typeface="+mn-ea"/>
                <a:cs typeface="Amazon Ember Regular" charset="0"/>
              </a:defRPr>
            </a:lvl3pPr>
            <a:lvl4pPr marL="2560320" indent="-365760" algn="l" defTabSz="731520" rtl="0" eaLnBrk="1" latinLnBrk="0" hangingPunct="1">
              <a:lnSpc>
                <a:spcPct val="90000"/>
              </a:lnSpc>
              <a:spcBef>
                <a:spcPct val="20000"/>
              </a:spcBef>
              <a:buFont typeface="Arial"/>
              <a:buChar char="–"/>
              <a:defRPr sz="1920" b="0" i="0" kern="1200">
                <a:solidFill>
                  <a:schemeClr val="tx1"/>
                </a:solidFill>
                <a:latin typeface="+mn-lt"/>
                <a:ea typeface="+mn-ea"/>
                <a:cs typeface="Amazon Ember Regular" charset="0"/>
              </a:defRPr>
            </a:lvl4pPr>
            <a:lvl5pPr marL="3291840" indent="-365760" algn="l" defTabSz="731520" rtl="0" eaLnBrk="1" latinLnBrk="0" hangingPunct="1">
              <a:lnSpc>
                <a:spcPct val="90000"/>
              </a:lnSpc>
              <a:spcBef>
                <a:spcPct val="20000"/>
              </a:spcBef>
              <a:buFont typeface="Arial"/>
              <a:buChar char="»"/>
              <a:defRPr sz="1920" b="0" i="0" kern="1200">
                <a:solidFill>
                  <a:schemeClr val="tx1"/>
                </a:solidFill>
                <a:latin typeface="+mn-lt"/>
                <a:ea typeface="+mn-ea"/>
                <a:cs typeface="Amazon Ember Regular" charset="0"/>
              </a:defRPr>
            </a:lvl5pPr>
            <a:lvl6pPr marL="4023360" indent="-365760" algn="l" defTabSz="731520" rtl="0" eaLnBrk="1" latinLnBrk="0" hangingPunct="1">
              <a:spcBef>
                <a:spcPct val="20000"/>
              </a:spcBef>
              <a:buFont typeface="Arial"/>
              <a:buChar char="•"/>
              <a:defRPr sz="3200" kern="1200">
                <a:solidFill>
                  <a:schemeClr val="tx1"/>
                </a:solidFill>
                <a:latin typeface="+mn-lt"/>
                <a:ea typeface="+mn-ea"/>
                <a:cs typeface="+mn-cs"/>
              </a:defRPr>
            </a:lvl6pPr>
            <a:lvl7pPr marL="4754880" indent="-365760" algn="l" defTabSz="731520" rtl="0" eaLnBrk="1" latinLnBrk="0" hangingPunct="1">
              <a:spcBef>
                <a:spcPct val="20000"/>
              </a:spcBef>
              <a:buFont typeface="Arial"/>
              <a:buChar char="•"/>
              <a:defRPr sz="3200" kern="1200">
                <a:solidFill>
                  <a:schemeClr val="tx1"/>
                </a:solidFill>
                <a:latin typeface="+mn-lt"/>
                <a:ea typeface="+mn-ea"/>
                <a:cs typeface="+mn-cs"/>
              </a:defRPr>
            </a:lvl7pPr>
            <a:lvl8pPr marL="5486400" indent="-365760" algn="l" defTabSz="731520" rtl="0" eaLnBrk="1" latinLnBrk="0" hangingPunct="1">
              <a:spcBef>
                <a:spcPct val="20000"/>
              </a:spcBef>
              <a:buFont typeface="Arial"/>
              <a:buChar char="•"/>
              <a:defRPr sz="3200" kern="1200">
                <a:solidFill>
                  <a:schemeClr val="tx1"/>
                </a:solidFill>
                <a:latin typeface="+mn-lt"/>
                <a:ea typeface="+mn-ea"/>
                <a:cs typeface="+mn-cs"/>
              </a:defRPr>
            </a:lvl8pPr>
            <a:lvl9pPr marL="6217920" indent="-365760" algn="l" defTabSz="731520" rtl="0" eaLnBrk="1" latinLnBrk="0" hangingPunct="1">
              <a:spcBef>
                <a:spcPct val="20000"/>
              </a:spcBef>
              <a:buFont typeface="Arial"/>
              <a:buChar char="•"/>
              <a:defRPr sz="3200" kern="1200">
                <a:solidFill>
                  <a:schemeClr val="tx1"/>
                </a:solidFill>
                <a:latin typeface="+mn-lt"/>
                <a:ea typeface="+mn-ea"/>
                <a:cs typeface="+mn-cs"/>
              </a:defRPr>
            </a:lvl9pPr>
          </a:lstStyle>
          <a:p>
            <a:pPr marL="0" marR="0" lvl="0" indent="0" algn="ctr" defTabSz="975336" rtl="0" eaLnBrk="1" fontAlgn="auto" latinLnBrk="0" hangingPunct="1">
              <a:lnSpc>
                <a:spcPct val="90000"/>
              </a:lnSpc>
              <a:spcBef>
                <a:spcPct val="20000"/>
              </a:spcBef>
              <a:spcAft>
                <a:spcPts val="0"/>
              </a:spcAft>
              <a:buClrTx/>
              <a:buSzTx/>
              <a:buFontTx/>
              <a:buNone/>
              <a:tabLst/>
              <a:defRPr/>
            </a:pPr>
            <a:r>
              <a:rPr kumimoji="0" lang="en-US" sz="3840" b="1" i="0" u="none" strike="noStrike" kern="1200" cap="none" spc="0" normalizeH="0" baseline="0" noProof="0">
                <a:ln>
                  <a:noFill/>
                </a:ln>
                <a:solidFill>
                  <a:srgbClr val="FFCC00"/>
                </a:solidFill>
                <a:effectLst/>
                <a:uLnTx/>
                <a:uFillTx/>
                <a:latin typeface="Amazon Ember"/>
                <a:ea typeface="+mn-ea"/>
                <a:cs typeface="Amazon Ember Regular" charset="0"/>
              </a:rPr>
              <a:t>Amazon SageMaker</a:t>
            </a:r>
          </a:p>
          <a:p>
            <a:pPr marL="0" marR="0" lvl="0" indent="0" algn="ctr" defTabSz="731520" rtl="0" eaLnBrk="1" fontAlgn="auto" latinLnBrk="0" hangingPunct="1">
              <a:lnSpc>
                <a:spcPct val="90000"/>
              </a:lnSpc>
              <a:spcBef>
                <a:spcPct val="20000"/>
              </a:spcBef>
              <a:spcAft>
                <a:spcPts val="0"/>
              </a:spcAft>
              <a:buClrTx/>
              <a:buSzTx/>
              <a:buFontTx/>
              <a:buNone/>
              <a:tabLst/>
              <a:defRPr/>
            </a:pPr>
            <a:r>
              <a:rPr kumimoji="0" lang="en-US" sz="2880" b="0" i="0" u="none" strike="noStrike" kern="1200" cap="none" spc="0" normalizeH="0" baseline="0" noProof="0">
                <a:ln>
                  <a:noFill/>
                </a:ln>
                <a:solidFill>
                  <a:srgbClr val="FFFFFF"/>
                </a:solidFill>
                <a:effectLst/>
                <a:uLnTx/>
                <a:uFillTx/>
                <a:latin typeface="Amazon Ember"/>
                <a:ea typeface="+mn-ea"/>
                <a:cs typeface="Amazon Ember Regular" charset="0"/>
              </a:rPr>
              <a:t>Most complete, end-to-end ML service</a:t>
            </a:r>
          </a:p>
          <a:p>
            <a:pPr marL="0" marR="0" lvl="0" indent="0" algn="ctr" defTabSz="731520" rtl="0" eaLnBrk="1" fontAlgn="auto" latinLnBrk="0" hangingPunct="1">
              <a:lnSpc>
                <a:spcPct val="90000"/>
              </a:lnSpc>
              <a:spcBef>
                <a:spcPct val="2000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Amazon Ember Regular" charset="0"/>
            </a:endParaRPr>
          </a:p>
        </p:txBody>
      </p:sp>
      <p:sp>
        <p:nvSpPr>
          <p:cNvPr id="35" name="Text Placeholder 3">
            <a:extLst>
              <a:ext uri="{FF2B5EF4-FFF2-40B4-BE49-F238E27FC236}">
                <a16:creationId xmlns:a16="http://schemas.microsoft.com/office/drawing/2014/main" id="{90E110FA-4754-4D4E-85A3-13C5978EC90C}"/>
              </a:ext>
            </a:extLst>
          </p:cNvPr>
          <p:cNvSpPr txBox="1">
            <a:spLocks/>
          </p:cNvSpPr>
          <p:nvPr/>
        </p:nvSpPr>
        <p:spPr>
          <a:xfrm>
            <a:off x="731520" y="1403171"/>
            <a:ext cx="5059680" cy="793611"/>
          </a:xfrm>
          <a:prstGeom prst="rect">
            <a:avLst/>
          </a:prstGeom>
        </p:spPr>
        <p:txBody>
          <a:bodyPr vert="horz" lIns="0" tIns="0" rIns="0" bIns="0" rtlCol="0" anchor="t" anchorCtr="0">
            <a:noAutofit/>
          </a:bodyPr>
          <a:lstStyle>
            <a:lvl1pPr marL="0" indent="0" algn="l" defTabSz="609585" rtl="0" eaLnBrk="1" latinLnBrk="0" hangingPunct="1">
              <a:lnSpc>
                <a:spcPct val="90000"/>
              </a:lnSpc>
              <a:spcBef>
                <a:spcPct val="20000"/>
              </a:spcBef>
              <a:buFontTx/>
              <a:buNone/>
              <a:defRPr sz="4267" b="1" i="0" kern="1200">
                <a:solidFill>
                  <a:schemeClr val="accent1"/>
                </a:solidFill>
                <a:latin typeface="+mn-lt"/>
                <a:ea typeface="+mn-ea"/>
                <a:cs typeface="Amazon Ember Regular" charset="0"/>
              </a:defRPr>
            </a:lvl1pPr>
            <a:lvl2pPr marL="609585" indent="0" algn="l" defTabSz="609585" rtl="0" eaLnBrk="1" latinLnBrk="0" hangingPunct="1">
              <a:lnSpc>
                <a:spcPct val="90000"/>
              </a:lnSpc>
              <a:spcBef>
                <a:spcPct val="20000"/>
              </a:spcBef>
              <a:buFont typeface="Arial"/>
              <a:buNone/>
              <a:defRPr sz="2133" b="0" i="0" kern="1200">
                <a:solidFill>
                  <a:schemeClr val="tx1"/>
                </a:solidFill>
                <a:latin typeface="+mn-lt"/>
                <a:ea typeface="+mn-ea"/>
                <a:cs typeface="Amazon Ember Regular" charset="0"/>
              </a:defRPr>
            </a:lvl2pPr>
            <a:lvl3pPr marL="1523962" indent="-304792" algn="l" defTabSz="609585" rtl="0" eaLnBrk="1" latinLnBrk="0" hangingPunct="1">
              <a:lnSpc>
                <a:spcPct val="90000"/>
              </a:lnSpc>
              <a:spcBef>
                <a:spcPct val="20000"/>
              </a:spcBef>
              <a:buFont typeface="Arial"/>
              <a:buChar char="•"/>
              <a:defRPr sz="1867" b="0" i="0" kern="1200">
                <a:solidFill>
                  <a:schemeClr val="tx1"/>
                </a:solidFill>
                <a:latin typeface="+mn-lt"/>
                <a:ea typeface="+mn-ea"/>
                <a:cs typeface="Amazon Ember Regular" charset="0"/>
              </a:defRPr>
            </a:lvl3pPr>
            <a:lvl4pPr marL="2133547" indent="-304792" algn="l" defTabSz="609585"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4pPr>
            <a:lvl5pPr marL="2743131" indent="-304792" algn="l" defTabSz="609585"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marL="0" marR="0" lvl="0" indent="0" algn="l" defTabSz="975336" rtl="0" eaLnBrk="1" fontAlgn="auto" latinLnBrk="0" hangingPunct="1">
              <a:lnSpc>
                <a:spcPct val="90000"/>
              </a:lnSpc>
              <a:spcBef>
                <a:spcPct val="20000"/>
              </a:spcBef>
              <a:spcAft>
                <a:spcPts val="0"/>
              </a:spcAft>
              <a:buClrTx/>
              <a:buSzTx/>
              <a:buFontTx/>
              <a:buNone/>
              <a:tabLst/>
              <a:defRPr/>
            </a:pPr>
            <a:r>
              <a:rPr kumimoji="0" lang="en-US" sz="2880" b="1" i="0" u="none" strike="noStrike" kern="1200" cap="none" spc="0" normalizeH="0" baseline="0" noProof="0" dirty="0">
                <a:ln>
                  <a:noFill/>
                </a:ln>
                <a:solidFill>
                  <a:srgbClr val="FFCC00"/>
                </a:solidFill>
                <a:effectLst/>
                <a:uLnTx/>
                <a:uFillTx/>
                <a:latin typeface="Amazon Ember"/>
                <a:ea typeface="+mn-ea"/>
                <a:cs typeface="Amazon Ember Regular" charset="0"/>
              </a:rPr>
              <a:t>Integrated Workbench</a:t>
            </a:r>
          </a:p>
        </p:txBody>
      </p:sp>
      <p:sp>
        <p:nvSpPr>
          <p:cNvPr id="36" name="Text Placeholder 3">
            <a:extLst>
              <a:ext uri="{FF2B5EF4-FFF2-40B4-BE49-F238E27FC236}">
                <a16:creationId xmlns:a16="http://schemas.microsoft.com/office/drawing/2014/main" id="{AE65891D-52E4-F644-8F95-73493B5A508F}"/>
              </a:ext>
            </a:extLst>
          </p:cNvPr>
          <p:cNvSpPr txBox="1">
            <a:spLocks/>
          </p:cNvSpPr>
          <p:nvPr/>
        </p:nvSpPr>
        <p:spPr>
          <a:xfrm>
            <a:off x="731520" y="2852422"/>
            <a:ext cx="5059680" cy="793611"/>
          </a:xfrm>
          <a:prstGeom prst="rect">
            <a:avLst/>
          </a:prstGeom>
        </p:spPr>
        <p:txBody>
          <a:bodyPr vert="horz" lIns="0" tIns="0" rIns="0" bIns="0" rtlCol="0" anchor="t" anchorCtr="0">
            <a:noAutofit/>
          </a:bodyPr>
          <a:lstStyle>
            <a:lvl1pPr marL="0" indent="0" algn="l" defTabSz="609585" rtl="0" eaLnBrk="1" latinLnBrk="0" hangingPunct="1">
              <a:lnSpc>
                <a:spcPct val="90000"/>
              </a:lnSpc>
              <a:spcBef>
                <a:spcPct val="20000"/>
              </a:spcBef>
              <a:buFontTx/>
              <a:buNone/>
              <a:defRPr sz="4267" b="1" i="0" kern="1200">
                <a:solidFill>
                  <a:schemeClr val="accent1"/>
                </a:solidFill>
                <a:latin typeface="+mn-lt"/>
                <a:ea typeface="+mn-ea"/>
                <a:cs typeface="Amazon Ember Regular" charset="0"/>
              </a:defRPr>
            </a:lvl1pPr>
            <a:lvl2pPr marL="609585" indent="0" algn="l" defTabSz="609585" rtl="0" eaLnBrk="1" latinLnBrk="0" hangingPunct="1">
              <a:lnSpc>
                <a:spcPct val="90000"/>
              </a:lnSpc>
              <a:spcBef>
                <a:spcPct val="20000"/>
              </a:spcBef>
              <a:buFont typeface="Arial"/>
              <a:buNone/>
              <a:defRPr sz="2133" b="0" i="0" kern="1200">
                <a:solidFill>
                  <a:schemeClr val="tx1"/>
                </a:solidFill>
                <a:latin typeface="+mn-lt"/>
                <a:ea typeface="+mn-ea"/>
                <a:cs typeface="Amazon Ember Regular" charset="0"/>
              </a:defRPr>
            </a:lvl2pPr>
            <a:lvl3pPr marL="1523962" indent="-304792" algn="l" defTabSz="609585" rtl="0" eaLnBrk="1" latinLnBrk="0" hangingPunct="1">
              <a:lnSpc>
                <a:spcPct val="90000"/>
              </a:lnSpc>
              <a:spcBef>
                <a:spcPct val="20000"/>
              </a:spcBef>
              <a:buFont typeface="Arial"/>
              <a:buChar char="•"/>
              <a:defRPr sz="1867" b="0" i="0" kern="1200">
                <a:solidFill>
                  <a:schemeClr val="tx1"/>
                </a:solidFill>
                <a:latin typeface="+mn-lt"/>
                <a:ea typeface="+mn-ea"/>
                <a:cs typeface="Amazon Ember Regular" charset="0"/>
              </a:defRPr>
            </a:lvl3pPr>
            <a:lvl4pPr marL="2133547" indent="-304792" algn="l" defTabSz="609585"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4pPr>
            <a:lvl5pPr marL="2743131" indent="-304792" algn="l" defTabSz="609585"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marL="0" marR="0" lvl="0" indent="0" algn="l" defTabSz="975336" rtl="0" eaLnBrk="1" fontAlgn="auto" latinLnBrk="0" hangingPunct="1">
              <a:lnSpc>
                <a:spcPct val="90000"/>
              </a:lnSpc>
              <a:spcBef>
                <a:spcPct val="20000"/>
              </a:spcBef>
              <a:spcAft>
                <a:spcPts val="0"/>
              </a:spcAft>
              <a:buClrTx/>
              <a:buSzTx/>
              <a:buFontTx/>
              <a:buNone/>
              <a:tabLst/>
              <a:defRPr/>
            </a:pPr>
            <a:r>
              <a:rPr kumimoji="0" lang="en-US" sz="2880" b="1" i="0" u="none" strike="noStrike" kern="1200" cap="none" spc="0" normalizeH="0" baseline="0" noProof="0" dirty="0">
                <a:ln>
                  <a:noFill/>
                </a:ln>
                <a:solidFill>
                  <a:srgbClr val="FFCC00"/>
                </a:solidFill>
                <a:effectLst/>
                <a:uLnTx/>
                <a:uFillTx/>
                <a:latin typeface="Amazon Ember"/>
                <a:ea typeface="+mn-ea"/>
                <a:cs typeface="Amazon Ember Regular" charset="0"/>
              </a:rPr>
              <a:t>Managed Infrastructure </a:t>
            </a:r>
          </a:p>
        </p:txBody>
      </p:sp>
      <p:sp>
        <p:nvSpPr>
          <p:cNvPr id="37" name="Text Placeholder 3">
            <a:extLst>
              <a:ext uri="{FF2B5EF4-FFF2-40B4-BE49-F238E27FC236}">
                <a16:creationId xmlns:a16="http://schemas.microsoft.com/office/drawing/2014/main" id="{B7ED6282-C2FA-3E40-B31C-C54131CB2AF5}"/>
              </a:ext>
            </a:extLst>
          </p:cNvPr>
          <p:cNvSpPr txBox="1">
            <a:spLocks/>
          </p:cNvSpPr>
          <p:nvPr/>
        </p:nvSpPr>
        <p:spPr>
          <a:xfrm>
            <a:off x="731520" y="4351524"/>
            <a:ext cx="5059680" cy="793611"/>
          </a:xfrm>
          <a:prstGeom prst="rect">
            <a:avLst/>
          </a:prstGeom>
        </p:spPr>
        <p:txBody>
          <a:bodyPr vert="horz" lIns="0" tIns="0" rIns="0" bIns="0" rtlCol="0" anchor="t" anchorCtr="0">
            <a:noAutofit/>
          </a:bodyPr>
          <a:lstStyle>
            <a:lvl1pPr marL="0" indent="0" algn="l" defTabSz="609585" rtl="0" eaLnBrk="1" latinLnBrk="0" hangingPunct="1">
              <a:lnSpc>
                <a:spcPct val="90000"/>
              </a:lnSpc>
              <a:spcBef>
                <a:spcPct val="20000"/>
              </a:spcBef>
              <a:buFontTx/>
              <a:buNone/>
              <a:defRPr sz="4267" b="1" i="0" kern="1200">
                <a:solidFill>
                  <a:schemeClr val="accent1"/>
                </a:solidFill>
                <a:latin typeface="+mn-lt"/>
                <a:ea typeface="+mn-ea"/>
                <a:cs typeface="Amazon Ember Regular" charset="0"/>
              </a:defRPr>
            </a:lvl1pPr>
            <a:lvl2pPr marL="609585" indent="0" algn="l" defTabSz="609585" rtl="0" eaLnBrk="1" latinLnBrk="0" hangingPunct="1">
              <a:lnSpc>
                <a:spcPct val="90000"/>
              </a:lnSpc>
              <a:spcBef>
                <a:spcPct val="20000"/>
              </a:spcBef>
              <a:buFont typeface="Arial"/>
              <a:buNone/>
              <a:defRPr sz="2133" b="0" i="0" kern="1200">
                <a:solidFill>
                  <a:schemeClr val="tx1"/>
                </a:solidFill>
                <a:latin typeface="+mn-lt"/>
                <a:ea typeface="+mn-ea"/>
                <a:cs typeface="Amazon Ember Regular" charset="0"/>
              </a:defRPr>
            </a:lvl2pPr>
            <a:lvl3pPr marL="1523962" indent="-304792" algn="l" defTabSz="609585" rtl="0" eaLnBrk="1" latinLnBrk="0" hangingPunct="1">
              <a:lnSpc>
                <a:spcPct val="90000"/>
              </a:lnSpc>
              <a:spcBef>
                <a:spcPct val="20000"/>
              </a:spcBef>
              <a:buFont typeface="Arial"/>
              <a:buChar char="•"/>
              <a:defRPr sz="1867" b="0" i="0" kern="1200">
                <a:solidFill>
                  <a:schemeClr val="tx1"/>
                </a:solidFill>
                <a:latin typeface="+mn-lt"/>
                <a:ea typeface="+mn-ea"/>
                <a:cs typeface="Amazon Ember Regular" charset="0"/>
              </a:defRPr>
            </a:lvl3pPr>
            <a:lvl4pPr marL="2133547" indent="-304792" algn="l" defTabSz="609585"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4pPr>
            <a:lvl5pPr marL="2743131" indent="-304792" algn="l" defTabSz="609585"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marL="0" marR="0" lvl="0" indent="0" algn="l" defTabSz="975336" rtl="0" eaLnBrk="1" fontAlgn="auto" latinLnBrk="0" hangingPunct="1">
              <a:lnSpc>
                <a:spcPct val="90000"/>
              </a:lnSpc>
              <a:spcBef>
                <a:spcPct val="20000"/>
              </a:spcBef>
              <a:spcAft>
                <a:spcPts val="0"/>
              </a:spcAft>
              <a:buClrTx/>
              <a:buSzTx/>
              <a:buFontTx/>
              <a:buNone/>
              <a:tabLst/>
              <a:defRPr/>
            </a:pPr>
            <a:r>
              <a:rPr kumimoji="0" lang="en-US" sz="2880" b="1" i="0" u="none" strike="noStrike" kern="1200" cap="none" spc="0" normalizeH="0" baseline="0" noProof="0" dirty="0">
                <a:ln>
                  <a:noFill/>
                </a:ln>
                <a:solidFill>
                  <a:srgbClr val="FFCC00"/>
                </a:solidFill>
                <a:effectLst/>
                <a:uLnTx/>
                <a:uFillTx/>
                <a:latin typeface="Amazon Ember"/>
                <a:ea typeface="+mn-ea"/>
                <a:cs typeface="Amazon Ember Regular" charset="0"/>
              </a:rPr>
              <a:t>Managed Tooling</a:t>
            </a:r>
          </a:p>
        </p:txBody>
      </p:sp>
      <p:sp>
        <p:nvSpPr>
          <p:cNvPr id="38" name="Text Placeholder 1">
            <a:extLst>
              <a:ext uri="{FF2B5EF4-FFF2-40B4-BE49-F238E27FC236}">
                <a16:creationId xmlns:a16="http://schemas.microsoft.com/office/drawing/2014/main" id="{E0EA4E26-51B3-7F44-BA10-6B9BF7AE6048}"/>
              </a:ext>
            </a:extLst>
          </p:cNvPr>
          <p:cNvSpPr txBox="1">
            <a:spLocks/>
          </p:cNvSpPr>
          <p:nvPr/>
        </p:nvSpPr>
        <p:spPr>
          <a:xfrm>
            <a:off x="731521" y="1782574"/>
            <a:ext cx="5442872" cy="554094"/>
          </a:xfrm>
          <a:prstGeom prst="rect">
            <a:avLst/>
          </a:prstGeom>
        </p:spPr>
        <p:txBody>
          <a:bodyPr vert="horz" lIns="0" tIns="0" rIns="109728" bIns="0" rtlCol="0" anchor="ctr" anchorCtr="0">
            <a:noAutofit/>
          </a:bodyPr>
          <a:lstStyle>
            <a:lvl1pPr marL="0" indent="0" algn="l" defTabSz="609585" rtl="0" eaLnBrk="1" latinLnBrk="0" hangingPunct="1">
              <a:lnSpc>
                <a:spcPct val="90000"/>
              </a:lnSpc>
              <a:spcBef>
                <a:spcPct val="20000"/>
              </a:spcBef>
              <a:buFontTx/>
              <a:buNone/>
              <a:defRPr lang="en-US" sz="1867" b="0" i="0" kern="1200" dirty="0" smtClean="0">
                <a:solidFill>
                  <a:schemeClr val="tx1"/>
                </a:solidFill>
                <a:latin typeface="+mn-lt"/>
                <a:ea typeface="+mn-ea"/>
                <a:cs typeface="Amazon Ember Regular" charset="0"/>
              </a:defRPr>
            </a:lvl1pPr>
            <a:lvl2pPr marL="990575" indent="-380990" algn="l" defTabSz="609585" rtl="0" eaLnBrk="1" latinLnBrk="0" hangingPunct="1">
              <a:lnSpc>
                <a:spcPct val="90000"/>
              </a:lnSpc>
              <a:spcBef>
                <a:spcPct val="20000"/>
              </a:spcBef>
              <a:buFont typeface="Arial"/>
              <a:buChar char="•"/>
              <a:defRPr sz="2133" b="0" i="0" kern="1200">
                <a:solidFill>
                  <a:schemeClr val="tx1"/>
                </a:solidFill>
                <a:latin typeface="+mn-lt"/>
                <a:ea typeface="+mn-ea"/>
                <a:cs typeface="Amazon Ember Regular" charset="0"/>
              </a:defRPr>
            </a:lvl2pPr>
            <a:lvl3pPr marL="1523962" indent="-304792" algn="l" defTabSz="609585" rtl="0" eaLnBrk="1" latinLnBrk="0" hangingPunct="1">
              <a:lnSpc>
                <a:spcPct val="90000"/>
              </a:lnSpc>
              <a:spcBef>
                <a:spcPct val="20000"/>
              </a:spcBef>
              <a:buFont typeface="Arial"/>
              <a:buChar char="•"/>
              <a:defRPr sz="1867" b="0" i="0" kern="1200">
                <a:solidFill>
                  <a:schemeClr val="tx1"/>
                </a:solidFill>
                <a:latin typeface="+mn-lt"/>
                <a:ea typeface="+mn-ea"/>
                <a:cs typeface="Amazon Ember Regular" charset="0"/>
              </a:defRPr>
            </a:lvl3pPr>
            <a:lvl4pPr marL="2133547" indent="-304792" algn="l" defTabSz="609585"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4pPr>
            <a:lvl5pPr marL="2743131" indent="-304792" algn="l" defTabSz="609585"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marL="0" marR="0" lvl="0" indent="0" algn="l" defTabSz="975336" rtl="0" eaLnBrk="1" fontAlgn="auto" latinLnBrk="0" hangingPunct="1">
              <a:lnSpc>
                <a:spcPct val="90000"/>
              </a:lnSpc>
              <a:spcBef>
                <a:spcPct val="20000"/>
              </a:spcBef>
              <a:spcAft>
                <a:spcPts val="0"/>
              </a:spcAft>
              <a:buClrTx/>
              <a:buSzTx/>
              <a:buFontTx/>
              <a:buNone/>
              <a:tabLst/>
              <a:defRPr/>
            </a:pPr>
            <a:r>
              <a:rPr kumimoji="0" lang="en-US" sz="1680" b="0" i="0" u="none" strike="noStrike" kern="1200" cap="none" spc="0" normalizeH="0" baseline="0" noProof="0" dirty="0">
                <a:ln>
                  <a:noFill/>
                </a:ln>
                <a:solidFill>
                  <a:srgbClr val="FFFFFF"/>
                </a:solidFill>
                <a:effectLst/>
                <a:uLnTx/>
                <a:uFillTx/>
                <a:latin typeface="Amazon Ember"/>
                <a:ea typeface="+mn-ea"/>
                <a:cs typeface="Amazon Ember Regular" charset="0"/>
              </a:rPr>
              <a:t>IDE designed specifically for ML, data preparation, experiment management, and workflows</a:t>
            </a:r>
          </a:p>
        </p:txBody>
      </p:sp>
      <p:sp>
        <p:nvSpPr>
          <p:cNvPr id="39" name="Text Placeholder 1">
            <a:extLst>
              <a:ext uri="{FF2B5EF4-FFF2-40B4-BE49-F238E27FC236}">
                <a16:creationId xmlns:a16="http://schemas.microsoft.com/office/drawing/2014/main" id="{3D443D7C-C3AA-7749-BD64-6DAF5688E039}"/>
              </a:ext>
            </a:extLst>
          </p:cNvPr>
          <p:cNvSpPr txBox="1">
            <a:spLocks/>
          </p:cNvSpPr>
          <p:nvPr/>
        </p:nvSpPr>
        <p:spPr>
          <a:xfrm>
            <a:off x="731521" y="3242459"/>
            <a:ext cx="5521611" cy="554094"/>
          </a:xfrm>
          <a:prstGeom prst="rect">
            <a:avLst/>
          </a:prstGeom>
        </p:spPr>
        <p:txBody>
          <a:bodyPr vert="horz" lIns="0" tIns="0" rIns="109728" bIns="0" rtlCol="0" anchor="ctr" anchorCtr="0">
            <a:noAutofit/>
          </a:bodyPr>
          <a:lstStyle>
            <a:lvl1pPr marL="0" indent="0" algn="l" defTabSz="609585" rtl="0" eaLnBrk="1" latinLnBrk="0" hangingPunct="1">
              <a:lnSpc>
                <a:spcPct val="90000"/>
              </a:lnSpc>
              <a:spcBef>
                <a:spcPct val="20000"/>
              </a:spcBef>
              <a:buFontTx/>
              <a:buNone/>
              <a:defRPr lang="en-US" sz="1867" b="0" i="0" kern="1200" dirty="0" smtClean="0">
                <a:solidFill>
                  <a:schemeClr val="tx1"/>
                </a:solidFill>
                <a:latin typeface="+mn-lt"/>
                <a:ea typeface="+mn-ea"/>
                <a:cs typeface="Amazon Ember Regular" charset="0"/>
              </a:defRPr>
            </a:lvl1pPr>
            <a:lvl2pPr marL="990575" indent="-380990" algn="l" defTabSz="609585" rtl="0" eaLnBrk="1" latinLnBrk="0" hangingPunct="1">
              <a:lnSpc>
                <a:spcPct val="90000"/>
              </a:lnSpc>
              <a:spcBef>
                <a:spcPct val="20000"/>
              </a:spcBef>
              <a:buFont typeface="Arial"/>
              <a:buChar char="•"/>
              <a:defRPr sz="2133" b="0" i="0" kern="1200">
                <a:solidFill>
                  <a:schemeClr val="tx1"/>
                </a:solidFill>
                <a:latin typeface="+mn-lt"/>
                <a:ea typeface="+mn-ea"/>
                <a:cs typeface="Amazon Ember Regular" charset="0"/>
              </a:defRPr>
            </a:lvl2pPr>
            <a:lvl3pPr marL="1523962" indent="-304792" algn="l" defTabSz="609585" rtl="0" eaLnBrk="1" latinLnBrk="0" hangingPunct="1">
              <a:lnSpc>
                <a:spcPct val="90000"/>
              </a:lnSpc>
              <a:spcBef>
                <a:spcPct val="20000"/>
              </a:spcBef>
              <a:buFont typeface="Arial"/>
              <a:buChar char="•"/>
              <a:defRPr sz="1867" b="0" i="0" kern="1200">
                <a:solidFill>
                  <a:schemeClr val="tx1"/>
                </a:solidFill>
                <a:latin typeface="+mn-lt"/>
                <a:ea typeface="+mn-ea"/>
                <a:cs typeface="Amazon Ember Regular" charset="0"/>
              </a:defRPr>
            </a:lvl3pPr>
            <a:lvl4pPr marL="2133547" indent="-304792" algn="l" defTabSz="609585"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4pPr>
            <a:lvl5pPr marL="2743131" indent="-304792" algn="l" defTabSz="609585"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marL="0" marR="0" lvl="0" indent="0" algn="l" defTabSz="975336" rtl="0" eaLnBrk="1" fontAlgn="auto" latinLnBrk="0" hangingPunct="1">
              <a:lnSpc>
                <a:spcPct val="90000"/>
              </a:lnSpc>
              <a:spcBef>
                <a:spcPct val="20000"/>
              </a:spcBef>
              <a:spcAft>
                <a:spcPts val="0"/>
              </a:spcAft>
              <a:buClrTx/>
              <a:buSzTx/>
              <a:buFontTx/>
              <a:buNone/>
              <a:tabLst/>
              <a:defRPr/>
            </a:pPr>
            <a:r>
              <a:rPr kumimoji="0" lang="en-US" sz="1680" b="0" i="0" u="none" strike="noStrike" kern="1200" cap="none" spc="0" normalizeH="0" baseline="0" noProof="0" dirty="0">
                <a:ln>
                  <a:noFill/>
                </a:ln>
                <a:solidFill>
                  <a:srgbClr val="FFFFFF"/>
                </a:solidFill>
                <a:effectLst/>
                <a:uLnTx/>
                <a:uFillTx/>
                <a:latin typeface="Amazon Ember"/>
                <a:ea typeface="+mn-ea"/>
                <a:cs typeface="Amazon Ember Regular" charset="0"/>
              </a:rPr>
              <a:t>Designed for ultra low latency and high throughput, automatic scaling, and distributed training</a:t>
            </a:r>
          </a:p>
        </p:txBody>
      </p:sp>
      <p:sp>
        <p:nvSpPr>
          <p:cNvPr id="40" name="Text Placeholder 1">
            <a:extLst>
              <a:ext uri="{FF2B5EF4-FFF2-40B4-BE49-F238E27FC236}">
                <a16:creationId xmlns:a16="http://schemas.microsoft.com/office/drawing/2014/main" id="{FAE084B8-8524-534A-9E43-E271DBE73DCE}"/>
              </a:ext>
            </a:extLst>
          </p:cNvPr>
          <p:cNvSpPr txBox="1">
            <a:spLocks/>
          </p:cNvSpPr>
          <p:nvPr/>
        </p:nvSpPr>
        <p:spPr>
          <a:xfrm>
            <a:off x="731521" y="4794219"/>
            <a:ext cx="5521611" cy="554094"/>
          </a:xfrm>
          <a:prstGeom prst="rect">
            <a:avLst/>
          </a:prstGeom>
        </p:spPr>
        <p:txBody>
          <a:bodyPr vert="horz" lIns="0" tIns="0" rIns="109728" bIns="0" rtlCol="0" anchor="ctr" anchorCtr="0">
            <a:noAutofit/>
          </a:bodyPr>
          <a:lstStyle>
            <a:lvl1pPr marL="0" indent="0" algn="l" defTabSz="609585" rtl="0" eaLnBrk="1" latinLnBrk="0" hangingPunct="1">
              <a:lnSpc>
                <a:spcPct val="90000"/>
              </a:lnSpc>
              <a:spcBef>
                <a:spcPct val="20000"/>
              </a:spcBef>
              <a:buFontTx/>
              <a:buNone/>
              <a:defRPr lang="en-US" sz="1867" b="0" i="0" kern="1200" dirty="0" smtClean="0">
                <a:solidFill>
                  <a:schemeClr val="tx1"/>
                </a:solidFill>
                <a:latin typeface="+mn-lt"/>
                <a:ea typeface="+mn-ea"/>
                <a:cs typeface="Amazon Ember Regular" charset="0"/>
              </a:defRPr>
            </a:lvl1pPr>
            <a:lvl2pPr marL="990575" indent="-380990" algn="l" defTabSz="609585" rtl="0" eaLnBrk="1" latinLnBrk="0" hangingPunct="1">
              <a:lnSpc>
                <a:spcPct val="90000"/>
              </a:lnSpc>
              <a:spcBef>
                <a:spcPct val="20000"/>
              </a:spcBef>
              <a:buFont typeface="Arial"/>
              <a:buChar char="•"/>
              <a:defRPr sz="2133" b="0" i="0" kern="1200">
                <a:solidFill>
                  <a:schemeClr val="tx1"/>
                </a:solidFill>
                <a:latin typeface="+mn-lt"/>
                <a:ea typeface="+mn-ea"/>
                <a:cs typeface="Amazon Ember Regular" charset="0"/>
              </a:defRPr>
            </a:lvl2pPr>
            <a:lvl3pPr marL="1523962" indent="-304792" algn="l" defTabSz="609585" rtl="0" eaLnBrk="1" latinLnBrk="0" hangingPunct="1">
              <a:lnSpc>
                <a:spcPct val="90000"/>
              </a:lnSpc>
              <a:spcBef>
                <a:spcPct val="20000"/>
              </a:spcBef>
              <a:buFont typeface="Arial"/>
              <a:buChar char="•"/>
              <a:defRPr sz="1867" b="0" i="0" kern="1200">
                <a:solidFill>
                  <a:schemeClr val="tx1"/>
                </a:solidFill>
                <a:latin typeface="+mn-lt"/>
                <a:ea typeface="+mn-ea"/>
                <a:cs typeface="Amazon Ember Regular" charset="0"/>
              </a:defRPr>
            </a:lvl3pPr>
            <a:lvl4pPr marL="2133547" indent="-304792" algn="l" defTabSz="609585"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4pPr>
            <a:lvl5pPr marL="2743131" indent="-304792" algn="l" defTabSz="609585"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marL="0" marR="0" lvl="0" indent="0" algn="l" defTabSz="975336" rtl="0" eaLnBrk="1" fontAlgn="auto" latinLnBrk="0" hangingPunct="1">
              <a:lnSpc>
                <a:spcPct val="90000"/>
              </a:lnSpc>
              <a:spcBef>
                <a:spcPct val="20000"/>
              </a:spcBef>
              <a:spcAft>
                <a:spcPts val="0"/>
              </a:spcAft>
              <a:buClrTx/>
              <a:buSzTx/>
              <a:buFontTx/>
              <a:buNone/>
              <a:tabLst/>
              <a:defRPr/>
            </a:pPr>
            <a:r>
              <a:rPr kumimoji="0" lang="en-US" sz="1680" b="0" i="0" u="none" strike="noStrike" kern="1200" cap="none" spc="0" normalizeH="0" baseline="0" noProof="0" dirty="0">
                <a:ln>
                  <a:noFill/>
                </a:ln>
                <a:solidFill>
                  <a:srgbClr val="FFFFFF"/>
                </a:solidFill>
                <a:effectLst/>
                <a:uLnTx/>
                <a:uFillTx/>
                <a:latin typeface="Amazon Ember"/>
                <a:ea typeface="+mn-ea"/>
                <a:cs typeface="Amazon Ember Regular" charset="0"/>
              </a:rPr>
              <a:t>Purpose-built from the ground up to work together including auto ML, collaboration, debugger, profiler, bias analyzer, and explainability</a:t>
            </a:r>
          </a:p>
        </p:txBody>
      </p:sp>
      <p:cxnSp>
        <p:nvCxnSpPr>
          <p:cNvPr id="41" name="Straight Connector 40">
            <a:extLst>
              <a:ext uri="{FF2B5EF4-FFF2-40B4-BE49-F238E27FC236}">
                <a16:creationId xmlns:a16="http://schemas.microsoft.com/office/drawing/2014/main" id="{A056A29B-CAEE-F841-9C12-ACFF429C6FF7}"/>
              </a:ext>
            </a:extLst>
          </p:cNvPr>
          <p:cNvCxnSpPr/>
          <p:nvPr/>
        </p:nvCxnSpPr>
        <p:spPr>
          <a:xfrm>
            <a:off x="731520" y="2514600"/>
            <a:ext cx="5059680" cy="0"/>
          </a:xfrm>
          <a:prstGeom prst="line">
            <a:avLst/>
          </a:prstGeom>
          <a:noFill/>
          <a:ln w="12700" cap="flat" cmpd="sng" algn="ctr">
            <a:solidFill>
              <a:srgbClr val="FFFFFF">
                <a:lumMod val="50000"/>
              </a:srgbClr>
            </a:solidFill>
            <a:prstDash val="sysDot"/>
            <a:tailEnd type="none"/>
          </a:ln>
          <a:effectLst/>
        </p:spPr>
      </p:cxnSp>
      <p:cxnSp>
        <p:nvCxnSpPr>
          <p:cNvPr id="42" name="Straight Connector 41">
            <a:extLst>
              <a:ext uri="{FF2B5EF4-FFF2-40B4-BE49-F238E27FC236}">
                <a16:creationId xmlns:a16="http://schemas.microsoft.com/office/drawing/2014/main" id="{3A26715E-7062-7348-A4C7-122D47A69EFA}"/>
              </a:ext>
            </a:extLst>
          </p:cNvPr>
          <p:cNvCxnSpPr/>
          <p:nvPr/>
        </p:nvCxnSpPr>
        <p:spPr>
          <a:xfrm>
            <a:off x="731520" y="5577840"/>
            <a:ext cx="5059680" cy="0"/>
          </a:xfrm>
          <a:prstGeom prst="line">
            <a:avLst/>
          </a:prstGeom>
          <a:noFill/>
          <a:ln w="12700" cap="flat" cmpd="sng" algn="ctr">
            <a:solidFill>
              <a:srgbClr val="FFFFFF">
                <a:lumMod val="50000"/>
              </a:srgbClr>
            </a:solidFill>
            <a:prstDash val="sysDot"/>
            <a:tailEnd type="none"/>
          </a:ln>
          <a:effectLst/>
        </p:spPr>
      </p:cxnSp>
    </p:spTree>
    <p:extLst>
      <p:ext uri="{BB962C8B-B14F-4D97-AF65-F5344CB8AC3E}">
        <p14:creationId xmlns:p14="http://schemas.microsoft.com/office/powerpoint/2010/main" val="2981482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B0D4F7B4-8358-41AF-A0C3-FEB080261CFE}"/>
              </a:ext>
            </a:extLst>
          </p:cNvPr>
          <p:cNvSpPr/>
          <p:nvPr/>
        </p:nvSpPr>
        <p:spPr>
          <a:xfrm>
            <a:off x="731521" y="1495218"/>
            <a:ext cx="13167358" cy="5463443"/>
          </a:xfrm>
          <a:prstGeom prst="rect">
            <a:avLst/>
          </a:prstGeom>
          <a:pattFill prst="pct5">
            <a:fgClr>
              <a:schemeClr val="bg2">
                <a:lumMod val="90000"/>
                <a:lumOff val="10000"/>
              </a:schemeClr>
            </a:fgClr>
            <a:bgClr>
              <a:srgbClr val="232F3E"/>
            </a:bgClr>
          </a:pattFill>
          <a:ln w="28575" cap="rnd">
            <a:solidFill>
              <a:srgbClr val="00E9AA"/>
            </a:solidFill>
            <a:prstDash val="sysDot"/>
          </a:ln>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algn="ctr" defTabSz="1097280"/>
            <a:endParaRPr lang="en-US" sz="2160" dirty="0" err="1">
              <a:solidFill>
                <a:srgbClr val="FFFFFF"/>
              </a:solidFill>
              <a:latin typeface="Amazon Ember"/>
            </a:endParaRPr>
          </a:p>
        </p:txBody>
      </p:sp>
      <p:sp>
        <p:nvSpPr>
          <p:cNvPr id="2" name="Title 1">
            <a:extLst>
              <a:ext uri="{FF2B5EF4-FFF2-40B4-BE49-F238E27FC236}">
                <a16:creationId xmlns:a16="http://schemas.microsoft.com/office/drawing/2014/main" id="{A30F97FF-8088-5745-A052-F0E7596D134E}"/>
              </a:ext>
            </a:extLst>
          </p:cNvPr>
          <p:cNvSpPr>
            <a:spLocks noGrp="1"/>
          </p:cNvSpPr>
          <p:nvPr>
            <p:ph type="title"/>
          </p:nvPr>
        </p:nvSpPr>
        <p:spPr/>
        <p:txBody>
          <a:bodyPr/>
          <a:lstStyle/>
          <a:p>
            <a:r>
              <a:rPr lang="en-US" b="1" dirty="0">
                <a:solidFill>
                  <a:srgbClr val="FFC000"/>
                </a:solidFill>
              </a:rPr>
              <a:t>AI/ML life cycle</a:t>
            </a:r>
            <a:endParaRPr lang="en-US" dirty="0"/>
          </a:p>
        </p:txBody>
      </p:sp>
      <p:sp>
        <p:nvSpPr>
          <p:cNvPr id="11" name="TextBox 10">
            <a:extLst>
              <a:ext uri="{FF2B5EF4-FFF2-40B4-BE49-F238E27FC236}">
                <a16:creationId xmlns:a16="http://schemas.microsoft.com/office/drawing/2014/main" id="{C4733DC6-D939-4444-819D-40CFFE955866}"/>
              </a:ext>
            </a:extLst>
          </p:cNvPr>
          <p:cNvSpPr txBox="1"/>
          <p:nvPr/>
        </p:nvSpPr>
        <p:spPr>
          <a:xfrm>
            <a:off x="1009256" y="1802258"/>
            <a:ext cx="2779926" cy="3462807"/>
          </a:xfrm>
          <a:prstGeom prst="rect">
            <a:avLst/>
          </a:prstGeom>
          <a:noFill/>
        </p:spPr>
        <p:txBody>
          <a:bodyPr wrap="square" lIns="0" tIns="0" rIns="0" bIns="0">
            <a:spAutoFit/>
          </a:bodyPr>
          <a:lstStyle/>
          <a:p>
            <a:pPr defTabSz="731502">
              <a:lnSpc>
                <a:spcPct val="90000"/>
              </a:lnSpc>
              <a:spcBef>
                <a:spcPct val="20000"/>
              </a:spcBef>
              <a:spcAft>
                <a:spcPts val="960"/>
              </a:spcAft>
            </a:pPr>
            <a:r>
              <a:rPr lang="en-US" sz="1440" b="1" dirty="0">
                <a:solidFill>
                  <a:srgbClr val="FF9900"/>
                </a:solidFill>
                <a:latin typeface="Amazon Ember"/>
              </a:rPr>
              <a:t>PREPARE</a:t>
            </a:r>
          </a:p>
          <a:p>
            <a:pPr defTabSz="731502">
              <a:lnSpc>
                <a:spcPct val="90000"/>
              </a:lnSpc>
              <a:spcBef>
                <a:spcPct val="20000"/>
              </a:spcBef>
              <a:spcAft>
                <a:spcPts val="960"/>
              </a:spcAft>
            </a:pPr>
            <a:r>
              <a:rPr lang="en-US" sz="1440" b="1" dirty="0">
                <a:solidFill>
                  <a:srgbClr val="FFFFFF"/>
                </a:solidFill>
                <a:latin typeface="Amazon Ember"/>
              </a:rPr>
              <a:t>SageMaker Ground Truth</a:t>
            </a:r>
            <a:br>
              <a:rPr lang="en-US" sz="2560" b="1" dirty="0">
                <a:solidFill>
                  <a:srgbClr val="FFFFFF"/>
                </a:solidFill>
                <a:latin typeface="Amazon Ember"/>
              </a:rPr>
            </a:br>
            <a:r>
              <a:rPr lang="en-US" sz="1120" dirty="0">
                <a:solidFill>
                  <a:srgbClr val="FFFFFF">
                    <a:lumMod val="65000"/>
                  </a:srgbClr>
                </a:solidFill>
                <a:latin typeface="Amazon Ember"/>
              </a:rPr>
              <a:t>Label training data for machine learning </a:t>
            </a:r>
          </a:p>
          <a:p>
            <a:pPr defTabSz="731502">
              <a:lnSpc>
                <a:spcPct val="90000"/>
              </a:lnSpc>
              <a:spcBef>
                <a:spcPct val="20000"/>
              </a:spcBef>
              <a:spcAft>
                <a:spcPts val="960"/>
              </a:spcAft>
            </a:pPr>
            <a:r>
              <a:rPr lang="en-US" sz="1440" b="1" dirty="0">
                <a:solidFill>
                  <a:srgbClr val="FFFFFF"/>
                </a:solidFill>
                <a:latin typeface="Amazon Ember"/>
              </a:rPr>
              <a:t>SageMaker Data Wrangler</a:t>
            </a:r>
            <a:br>
              <a:rPr lang="en-US" sz="1600" b="1" dirty="0">
                <a:solidFill>
                  <a:srgbClr val="FFFFFF"/>
                </a:solidFill>
                <a:latin typeface="Amazon Ember"/>
              </a:rPr>
            </a:br>
            <a:r>
              <a:rPr lang="en-US" sz="1120" dirty="0">
                <a:solidFill>
                  <a:srgbClr val="FFFFFF">
                    <a:lumMod val="65000"/>
                  </a:srgbClr>
                </a:solidFill>
                <a:latin typeface="Amazon Ember"/>
              </a:rPr>
              <a:t>Aggregate and prepare data for </a:t>
            </a:r>
            <a:br>
              <a:rPr lang="en-US" sz="1120" dirty="0">
                <a:solidFill>
                  <a:srgbClr val="FFFFFF">
                    <a:lumMod val="65000"/>
                  </a:srgbClr>
                </a:solidFill>
                <a:latin typeface="Amazon Ember"/>
              </a:rPr>
            </a:br>
            <a:r>
              <a:rPr lang="en-US" sz="1120" dirty="0">
                <a:solidFill>
                  <a:srgbClr val="FFFFFF">
                    <a:lumMod val="65000"/>
                  </a:srgbClr>
                </a:solidFill>
                <a:latin typeface="Amazon Ember"/>
              </a:rPr>
              <a:t>machine learning</a:t>
            </a:r>
          </a:p>
          <a:p>
            <a:pPr defTabSz="731502">
              <a:lnSpc>
                <a:spcPct val="90000"/>
              </a:lnSpc>
              <a:spcBef>
                <a:spcPct val="20000"/>
              </a:spcBef>
              <a:spcAft>
                <a:spcPts val="960"/>
              </a:spcAft>
            </a:pPr>
            <a:r>
              <a:rPr lang="en-US" sz="1440" b="1" dirty="0">
                <a:solidFill>
                  <a:srgbClr val="FFFFFF"/>
                </a:solidFill>
                <a:latin typeface="Amazon Ember"/>
              </a:rPr>
              <a:t>SageMaker Processing</a:t>
            </a:r>
            <a:br>
              <a:rPr lang="en-US" sz="1600" b="1" dirty="0">
                <a:solidFill>
                  <a:srgbClr val="FFFFFF"/>
                </a:solidFill>
                <a:latin typeface="Amazon Ember"/>
              </a:rPr>
            </a:br>
            <a:r>
              <a:rPr lang="en-US" sz="1120" dirty="0">
                <a:solidFill>
                  <a:srgbClr val="FFFFFF">
                    <a:lumMod val="65000"/>
                  </a:srgbClr>
                </a:solidFill>
                <a:latin typeface="Amazon Ember"/>
              </a:rPr>
              <a:t>Built-in Python, BYO R/Spark</a:t>
            </a:r>
          </a:p>
          <a:p>
            <a:pPr defTabSz="731502">
              <a:lnSpc>
                <a:spcPct val="90000"/>
              </a:lnSpc>
              <a:spcBef>
                <a:spcPct val="20000"/>
              </a:spcBef>
              <a:spcAft>
                <a:spcPts val="960"/>
              </a:spcAft>
            </a:pPr>
            <a:r>
              <a:rPr lang="en-US" sz="1440" b="1" dirty="0">
                <a:solidFill>
                  <a:srgbClr val="FFFFFF"/>
                </a:solidFill>
                <a:latin typeface="Amazon Ember"/>
              </a:rPr>
              <a:t>SageMaker Feature Store</a:t>
            </a:r>
            <a:br>
              <a:rPr lang="en-US" sz="1440" b="1" dirty="0">
                <a:solidFill>
                  <a:srgbClr val="FFFFFF"/>
                </a:solidFill>
                <a:latin typeface="Amazon Ember"/>
              </a:rPr>
            </a:br>
            <a:r>
              <a:rPr lang="en-US" sz="1120" dirty="0">
                <a:solidFill>
                  <a:srgbClr val="FFFFFF">
                    <a:lumMod val="65000"/>
                  </a:srgbClr>
                </a:solidFill>
                <a:latin typeface="Amazon Ember"/>
              </a:rPr>
              <a:t>Store, update, retrieve, and share features</a:t>
            </a:r>
          </a:p>
          <a:p>
            <a:pPr defTabSz="731502">
              <a:lnSpc>
                <a:spcPct val="90000"/>
              </a:lnSpc>
              <a:spcBef>
                <a:spcPct val="20000"/>
              </a:spcBef>
              <a:spcAft>
                <a:spcPts val="960"/>
              </a:spcAft>
            </a:pPr>
            <a:r>
              <a:rPr lang="en-US" sz="1440" b="1" dirty="0" err="1">
                <a:solidFill>
                  <a:srgbClr val="FFFFFF"/>
                </a:solidFill>
                <a:latin typeface="Amazon Ember"/>
              </a:rPr>
              <a:t>SageMaker</a:t>
            </a:r>
            <a:r>
              <a:rPr lang="en-US" sz="1440" b="1" dirty="0">
                <a:solidFill>
                  <a:srgbClr val="FFFFFF"/>
                </a:solidFill>
                <a:latin typeface="Amazon Ember"/>
              </a:rPr>
              <a:t> Clarify</a:t>
            </a:r>
            <a:br>
              <a:rPr lang="en-US" sz="1440" b="1" dirty="0">
                <a:solidFill>
                  <a:srgbClr val="FFFFFF"/>
                </a:solidFill>
                <a:latin typeface="Amazon Ember"/>
              </a:rPr>
            </a:br>
            <a:r>
              <a:rPr lang="en-US" sz="1120" dirty="0">
                <a:solidFill>
                  <a:srgbClr val="FFFFFF">
                    <a:lumMod val="65000"/>
                  </a:srgbClr>
                </a:solidFill>
                <a:latin typeface="Amazon Ember"/>
              </a:rPr>
              <a:t>Detect bias and understand </a:t>
            </a:r>
            <a:br>
              <a:rPr lang="en-US" sz="1120" dirty="0">
                <a:solidFill>
                  <a:srgbClr val="FFFFFF">
                    <a:lumMod val="65000"/>
                  </a:srgbClr>
                </a:solidFill>
                <a:latin typeface="Amazon Ember"/>
              </a:rPr>
            </a:br>
            <a:r>
              <a:rPr lang="en-US" sz="1120" dirty="0">
                <a:solidFill>
                  <a:srgbClr val="FFFFFF">
                    <a:lumMod val="65000"/>
                  </a:srgbClr>
                </a:solidFill>
                <a:latin typeface="Amazon Ember"/>
              </a:rPr>
              <a:t>model predictions</a:t>
            </a:r>
          </a:p>
          <a:p>
            <a:pPr defTabSz="731502">
              <a:lnSpc>
                <a:spcPct val="90000"/>
              </a:lnSpc>
              <a:spcBef>
                <a:spcPct val="20000"/>
              </a:spcBef>
              <a:spcAft>
                <a:spcPts val="960"/>
              </a:spcAft>
            </a:pPr>
            <a:endParaRPr lang="en-US" sz="1120" dirty="0">
              <a:solidFill>
                <a:srgbClr val="FFFFFF">
                  <a:lumMod val="65000"/>
                </a:srgbClr>
              </a:solidFill>
              <a:latin typeface="Amazon Ember"/>
            </a:endParaRPr>
          </a:p>
        </p:txBody>
      </p:sp>
      <p:sp>
        <p:nvSpPr>
          <p:cNvPr id="13" name="Rectangle 12">
            <a:extLst>
              <a:ext uri="{FF2B5EF4-FFF2-40B4-BE49-F238E27FC236}">
                <a16:creationId xmlns:a16="http://schemas.microsoft.com/office/drawing/2014/main" id="{8631CC94-5F3E-4CA7-97BB-2AA97EA7A0CE}"/>
              </a:ext>
            </a:extLst>
          </p:cNvPr>
          <p:cNvSpPr/>
          <p:nvPr/>
        </p:nvSpPr>
        <p:spPr>
          <a:xfrm>
            <a:off x="4256112" y="1826815"/>
            <a:ext cx="2779926" cy="3603406"/>
          </a:xfrm>
          <a:prstGeom prst="rect">
            <a:avLst/>
          </a:prstGeom>
          <a:noFill/>
          <a:ln>
            <a:noFill/>
          </a:ln>
        </p:spPr>
        <p:txBody>
          <a:bodyPr vert="horz" lIns="0" tIns="0" rIns="0" bIns="0" rtlCol="0" anchor="t" anchorCtr="0">
            <a:noAutofit/>
          </a:bodyPr>
          <a:lstStyle/>
          <a:p>
            <a:pPr defTabSz="731502">
              <a:lnSpc>
                <a:spcPct val="90000"/>
              </a:lnSpc>
              <a:spcBef>
                <a:spcPct val="20000"/>
              </a:spcBef>
              <a:spcAft>
                <a:spcPts val="960"/>
              </a:spcAft>
            </a:pPr>
            <a:r>
              <a:rPr lang="en-US" sz="1440" b="1" dirty="0">
                <a:solidFill>
                  <a:srgbClr val="FF9900"/>
                </a:solidFill>
                <a:latin typeface="Amazon Ember"/>
              </a:rPr>
              <a:t>BUILD</a:t>
            </a:r>
          </a:p>
          <a:p>
            <a:pPr defTabSz="731502">
              <a:lnSpc>
                <a:spcPct val="90000"/>
              </a:lnSpc>
              <a:spcBef>
                <a:spcPct val="20000"/>
              </a:spcBef>
              <a:spcAft>
                <a:spcPts val="960"/>
              </a:spcAft>
            </a:pPr>
            <a:r>
              <a:rPr lang="en-US" sz="1440" b="1" dirty="0">
                <a:solidFill>
                  <a:srgbClr val="FFFFFF"/>
                </a:solidFill>
                <a:latin typeface="Amazon Ember"/>
              </a:rPr>
              <a:t>SageMaker Studio Notebooks</a:t>
            </a:r>
            <a:br>
              <a:rPr lang="en-US" sz="1280" b="1" dirty="0">
                <a:solidFill>
                  <a:srgbClr val="FFFFFF"/>
                </a:solidFill>
                <a:latin typeface="Amazon Ember"/>
              </a:rPr>
            </a:br>
            <a:r>
              <a:rPr lang="en-US" sz="1120" dirty="0">
                <a:solidFill>
                  <a:srgbClr val="FFFFFF">
                    <a:lumMod val="65000"/>
                  </a:srgbClr>
                </a:solidFill>
                <a:latin typeface="Amazon Ember"/>
              </a:rPr>
              <a:t>Jupyter notebooks with elastic compute and sharing</a:t>
            </a:r>
          </a:p>
          <a:p>
            <a:pPr defTabSz="731502">
              <a:lnSpc>
                <a:spcPct val="90000"/>
              </a:lnSpc>
              <a:spcBef>
                <a:spcPct val="20000"/>
              </a:spcBef>
              <a:spcAft>
                <a:spcPts val="960"/>
              </a:spcAft>
            </a:pPr>
            <a:r>
              <a:rPr lang="en-US" sz="1440" b="1" dirty="0">
                <a:solidFill>
                  <a:srgbClr val="FFFFFF"/>
                </a:solidFill>
                <a:latin typeface="Amazon Ember"/>
              </a:rPr>
              <a:t>Built-in and Bring</a:t>
            </a:r>
            <a:br>
              <a:rPr lang="en-US" sz="1440" b="1" dirty="0">
                <a:solidFill>
                  <a:srgbClr val="FFFFFF"/>
                </a:solidFill>
                <a:latin typeface="Amazon Ember"/>
              </a:rPr>
            </a:br>
            <a:r>
              <a:rPr lang="en-US" sz="1440" b="1" dirty="0">
                <a:solidFill>
                  <a:srgbClr val="FFFFFF"/>
                </a:solidFill>
                <a:latin typeface="Amazon Ember"/>
              </a:rPr>
              <a:t>your-own Algorithms</a:t>
            </a:r>
            <a:br>
              <a:rPr lang="en-US" sz="1440" b="1" dirty="0">
                <a:solidFill>
                  <a:srgbClr val="FFFFFF"/>
                </a:solidFill>
                <a:latin typeface="Amazon Ember"/>
              </a:rPr>
            </a:br>
            <a:r>
              <a:rPr lang="en-US" sz="1120" dirty="0">
                <a:solidFill>
                  <a:srgbClr val="FFFFFF">
                    <a:lumMod val="65000"/>
                  </a:srgbClr>
                </a:solidFill>
                <a:latin typeface="Amazon Ember"/>
              </a:rPr>
              <a:t>Dozens of optimized algorithms or bring your own</a:t>
            </a:r>
          </a:p>
          <a:p>
            <a:pPr defTabSz="731502">
              <a:lnSpc>
                <a:spcPct val="90000"/>
              </a:lnSpc>
              <a:spcBef>
                <a:spcPct val="20000"/>
              </a:spcBef>
              <a:spcAft>
                <a:spcPts val="960"/>
              </a:spcAft>
            </a:pPr>
            <a:r>
              <a:rPr lang="en-US" sz="1440" b="1" dirty="0">
                <a:solidFill>
                  <a:srgbClr val="FFFFFF"/>
                </a:solidFill>
                <a:latin typeface="Amazon Ember"/>
              </a:rPr>
              <a:t>Local Mode</a:t>
            </a:r>
            <a:br>
              <a:rPr lang="en-US" sz="1440" b="1" dirty="0">
                <a:solidFill>
                  <a:srgbClr val="FFFFFF"/>
                </a:solidFill>
                <a:latin typeface="Amazon Ember"/>
              </a:rPr>
            </a:br>
            <a:r>
              <a:rPr lang="en-US" sz="1120" dirty="0">
                <a:solidFill>
                  <a:srgbClr val="FFFFFF">
                    <a:lumMod val="65000"/>
                  </a:srgbClr>
                </a:solidFill>
                <a:latin typeface="Amazon Ember"/>
              </a:rPr>
              <a:t>Test and prototype on your local machine</a:t>
            </a:r>
          </a:p>
          <a:p>
            <a:pPr defTabSz="731502">
              <a:lnSpc>
                <a:spcPct val="90000"/>
              </a:lnSpc>
              <a:spcBef>
                <a:spcPct val="20000"/>
              </a:spcBef>
              <a:spcAft>
                <a:spcPts val="960"/>
              </a:spcAft>
            </a:pPr>
            <a:r>
              <a:rPr lang="en-US" sz="1440" b="1" dirty="0">
                <a:solidFill>
                  <a:srgbClr val="FFFFFF"/>
                </a:solidFill>
                <a:latin typeface="Amazon Ember"/>
              </a:rPr>
              <a:t>SageMaker Autopilot</a:t>
            </a:r>
            <a:br>
              <a:rPr lang="en-US" sz="1280" b="1" dirty="0">
                <a:solidFill>
                  <a:srgbClr val="FFFFFF"/>
                </a:solidFill>
                <a:latin typeface="Amazon Ember"/>
              </a:rPr>
            </a:br>
            <a:r>
              <a:rPr lang="en-US" sz="1120" dirty="0">
                <a:solidFill>
                  <a:srgbClr val="FFFFFF">
                    <a:lumMod val="65000"/>
                  </a:srgbClr>
                </a:solidFill>
                <a:latin typeface="Amazon Ember"/>
              </a:rPr>
              <a:t>Automatically create machine learning models with full visibility</a:t>
            </a:r>
          </a:p>
          <a:p>
            <a:pPr defTabSz="731502">
              <a:lnSpc>
                <a:spcPct val="90000"/>
              </a:lnSpc>
              <a:spcBef>
                <a:spcPct val="20000"/>
              </a:spcBef>
              <a:spcAft>
                <a:spcPts val="960"/>
              </a:spcAft>
            </a:pPr>
            <a:r>
              <a:rPr lang="en-US" sz="1440" b="1" dirty="0" err="1">
                <a:solidFill>
                  <a:srgbClr val="FFFFFF"/>
                </a:solidFill>
                <a:latin typeface="Amazon Ember"/>
              </a:rPr>
              <a:t>SageMaker</a:t>
            </a:r>
            <a:r>
              <a:rPr lang="en-US" sz="1440" b="1" dirty="0">
                <a:solidFill>
                  <a:srgbClr val="FFFFFF"/>
                </a:solidFill>
                <a:latin typeface="Amazon Ember"/>
              </a:rPr>
              <a:t> JumpStart</a:t>
            </a:r>
            <a:br>
              <a:rPr lang="en-US" sz="1280" b="1" dirty="0">
                <a:solidFill>
                  <a:srgbClr val="FFFFFF"/>
                </a:solidFill>
                <a:latin typeface="Amazon Ember"/>
              </a:rPr>
            </a:br>
            <a:r>
              <a:rPr lang="en-US" sz="1120" dirty="0">
                <a:solidFill>
                  <a:srgbClr val="FFFFFF">
                    <a:lumMod val="65000"/>
                  </a:srgbClr>
                </a:solidFill>
                <a:latin typeface="Amazon Ember"/>
              </a:rPr>
              <a:t>Pre-built solutions for common use cases</a:t>
            </a:r>
          </a:p>
          <a:p>
            <a:pPr defTabSz="731502">
              <a:lnSpc>
                <a:spcPct val="90000"/>
              </a:lnSpc>
              <a:spcBef>
                <a:spcPct val="20000"/>
              </a:spcBef>
              <a:spcAft>
                <a:spcPts val="960"/>
              </a:spcAft>
            </a:pPr>
            <a:endParaRPr lang="en-US" sz="960" dirty="0">
              <a:solidFill>
                <a:srgbClr val="FFFFFF">
                  <a:lumMod val="65000"/>
                </a:srgbClr>
              </a:solidFill>
              <a:latin typeface="Amazon Ember"/>
            </a:endParaRPr>
          </a:p>
        </p:txBody>
      </p:sp>
      <p:sp>
        <p:nvSpPr>
          <p:cNvPr id="17" name="Rectangle 16">
            <a:extLst>
              <a:ext uri="{FF2B5EF4-FFF2-40B4-BE49-F238E27FC236}">
                <a16:creationId xmlns:a16="http://schemas.microsoft.com/office/drawing/2014/main" id="{18594AE3-FCB1-4012-8673-C463930C8488}"/>
              </a:ext>
            </a:extLst>
          </p:cNvPr>
          <p:cNvSpPr/>
          <p:nvPr/>
        </p:nvSpPr>
        <p:spPr>
          <a:xfrm>
            <a:off x="7502968" y="1802259"/>
            <a:ext cx="2779926" cy="4054683"/>
          </a:xfrm>
          <a:prstGeom prst="rect">
            <a:avLst/>
          </a:prstGeom>
          <a:noFill/>
          <a:ln>
            <a:noFill/>
          </a:ln>
        </p:spPr>
        <p:txBody>
          <a:bodyPr vert="horz" lIns="0" tIns="0" rIns="292608" bIns="0" rtlCol="0" anchor="t" anchorCtr="0">
            <a:noAutofit/>
          </a:bodyPr>
          <a:lstStyle/>
          <a:p>
            <a:pPr defTabSz="731502">
              <a:lnSpc>
                <a:spcPct val="90000"/>
              </a:lnSpc>
              <a:spcBef>
                <a:spcPct val="20000"/>
              </a:spcBef>
              <a:spcAft>
                <a:spcPts val="960"/>
              </a:spcAft>
            </a:pPr>
            <a:r>
              <a:rPr lang="en-US" sz="1440" b="1" dirty="0">
                <a:solidFill>
                  <a:srgbClr val="FF9900"/>
                </a:solidFill>
                <a:latin typeface="Amazon Ember"/>
              </a:rPr>
              <a:t>TRAIN &amp; TUNE</a:t>
            </a:r>
          </a:p>
          <a:p>
            <a:pPr defTabSz="731502">
              <a:lnSpc>
                <a:spcPct val="90000"/>
              </a:lnSpc>
              <a:spcBef>
                <a:spcPct val="20000"/>
              </a:spcBef>
              <a:spcAft>
                <a:spcPts val="960"/>
              </a:spcAft>
            </a:pPr>
            <a:r>
              <a:rPr lang="en-US" sz="1440" b="1" dirty="0">
                <a:solidFill>
                  <a:srgbClr val="FFFFFF"/>
                </a:solidFill>
                <a:latin typeface="Amazon Ember"/>
              </a:rPr>
              <a:t>Managed Training</a:t>
            </a:r>
            <a:br>
              <a:rPr lang="en-US" sz="1280" b="1" dirty="0">
                <a:solidFill>
                  <a:srgbClr val="FFFFFF"/>
                </a:solidFill>
                <a:latin typeface="Amazon Ember"/>
              </a:rPr>
            </a:br>
            <a:r>
              <a:rPr lang="en-US" sz="1120" dirty="0">
                <a:solidFill>
                  <a:srgbClr val="FFFFFF">
                    <a:lumMod val="65000"/>
                  </a:srgbClr>
                </a:solidFill>
                <a:latin typeface="Amazon Ember"/>
              </a:rPr>
              <a:t>Distributed infrastructure management</a:t>
            </a:r>
          </a:p>
          <a:p>
            <a:pPr defTabSz="731502">
              <a:lnSpc>
                <a:spcPct val="90000"/>
              </a:lnSpc>
              <a:spcBef>
                <a:spcPct val="20000"/>
              </a:spcBef>
              <a:spcAft>
                <a:spcPts val="960"/>
              </a:spcAft>
            </a:pPr>
            <a:r>
              <a:rPr lang="en-US" sz="1440" b="1" dirty="0">
                <a:solidFill>
                  <a:srgbClr val="FFFFFF"/>
                </a:solidFill>
                <a:latin typeface="Amazon Ember"/>
              </a:rPr>
              <a:t>SageMaker Experiments</a:t>
            </a:r>
            <a:br>
              <a:rPr lang="en-US" sz="1280" b="1" dirty="0">
                <a:solidFill>
                  <a:srgbClr val="FFFFFF"/>
                </a:solidFill>
                <a:latin typeface="Amazon Ember"/>
              </a:rPr>
            </a:br>
            <a:r>
              <a:rPr lang="en-US" sz="1120" dirty="0">
                <a:solidFill>
                  <a:srgbClr val="FFFFFF">
                    <a:lumMod val="65000"/>
                  </a:srgbClr>
                </a:solidFill>
                <a:latin typeface="Amazon Ember"/>
              </a:rPr>
              <a:t>Capture, organize, and compare </a:t>
            </a:r>
            <a:br>
              <a:rPr lang="en-US" sz="1120" dirty="0">
                <a:solidFill>
                  <a:srgbClr val="FFFFFF">
                    <a:lumMod val="65000"/>
                  </a:srgbClr>
                </a:solidFill>
                <a:latin typeface="Amazon Ember"/>
              </a:rPr>
            </a:br>
            <a:r>
              <a:rPr lang="en-US" sz="1120" dirty="0">
                <a:solidFill>
                  <a:srgbClr val="FFFFFF">
                    <a:lumMod val="65000"/>
                  </a:srgbClr>
                </a:solidFill>
                <a:latin typeface="Amazon Ember"/>
              </a:rPr>
              <a:t>every step</a:t>
            </a:r>
          </a:p>
          <a:p>
            <a:pPr defTabSz="731502">
              <a:lnSpc>
                <a:spcPct val="90000"/>
              </a:lnSpc>
              <a:spcBef>
                <a:spcPct val="20000"/>
              </a:spcBef>
              <a:spcAft>
                <a:spcPts val="960"/>
              </a:spcAft>
            </a:pPr>
            <a:r>
              <a:rPr lang="en-US" sz="1440" b="1" dirty="0">
                <a:solidFill>
                  <a:srgbClr val="FFFFFF"/>
                </a:solidFill>
                <a:latin typeface="Amazon Ember"/>
              </a:rPr>
              <a:t>Automatic </a:t>
            </a:r>
            <a:br>
              <a:rPr lang="en-US" sz="1440" b="1" dirty="0">
                <a:solidFill>
                  <a:srgbClr val="FFFFFF"/>
                </a:solidFill>
                <a:latin typeface="Amazon Ember"/>
              </a:rPr>
            </a:br>
            <a:r>
              <a:rPr lang="en-US" sz="1440" b="1" dirty="0">
                <a:solidFill>
                  <a:srgbClr val="FFFFFF"/>
                </a:solidFill>
                <a:latin typeface="Amazon Ember"/>
              </a:rPr>
              <a:t>Model Tuning</a:t>
            </a:r>
            <a:br>
              <a:rPr lang="en-US" sz="1280" b="1" dirty="0">
                <a:solidFill>
                  <a:srgbClr val="FFFFFF"/>
                </a:solidFill>
                <a:latin typeface="Amazon Ember"/>
              </a:rPr>
            </a:br>
            <a:r>
              <a:rPr lang="en-US" sz="1120" dirty="0">
                <a:solidFill>
                  <a:srgbClr val="FFFFFF">
                    <a:lumMod val="65000"/>
                  </a:srgbClr>
                </a:solidFill>
                <a:latin typeface="Amazon Ember"/>
              </a:rPr>
              <a:t>Hyperparameter optimization</a:t>
            </a:r>
          </a:p>
          <a:p>
            <a:pPr defTabSz="731502">
              <a:lnSpc>
                <a:spcPct val="90000"/>
              </a:lnSpc>
              <a:spcBef>
                <a:spcPct val="20000"/>
              </a:spcBef>
              <a:spcAft>
                <a:spcPts val="960"/>
              </a:spcAft>
            </a:pPr>
            <a:r>
              <a:rPr lang="en-US" sz="1440" b="1" dirty="0">
                <a:solidFill>
                  <a:srgbClr val="FFFFFF"/>
                </a:solidFill>
                <a:latin typeface="Amazon Ember"/>
              </a:rPr>
              <a:t>Distributed Training</a:t>
            </a:r>
            <a:br>
              <a:rPr lang="en-US" sz="1280" b="1" dirty="0">
                <a:solidFill>
                  <a:srgbClr val="FFFFFF"/>
                </a:solidFill>
                <a:latin typeface="Amazon Ember"/>
              </a:rPr>
            </a:br>
            <a:r>
              <a:rPr lang="en-US" sz="1120" dirty="0">
                <a:solidFill>
                  <a:srgbClr val="FFFFFF">
                    <a:lumMod val="65000"/>
                  </a:srgbClr>
                </a:solidFill>
                <a:latin typeface="Amazon Ember"/>
              </a:rPr>
              <a:t>Training for large datasets </a:t>
            </a:r>
            <a:br>
              <a:rPr lang="en-US" sz="1120" dirty="0">
                <a:solidFill>
                  <a:srgbClr val="FFFFFF">
                    <a:lumMod val="65000"/>
                  </a:srgbClr>
                </a:solidFill>
                <a:latin typeface="Amazon Ember"/>
              </a:rPr>
            </a:br>
            <a:r>
              <a:rPr lang="en-US" sz="1120" dirty="0">
                <a:solidFill>
                  <a:srgbClr val="FFFFFF">
                    <a:lumMod val="65000"/>
                  </a:srgbClr>
                </a:solidFill>
                <a:latin typeface="Amazon Ember"/>
              </a:rPr>
              <a:t>and models</a:t>
            </a:r>
          </a:p>
          <a:p>
            <a:pPr defTabSz="731502">
              <a:lnSpc>
                <a:spcPct val="90000"/>
              </a:lnSpc>
              <a:spcBef>
                <a:spcPct val="20000"/>
              </a:spcBef>
              <a:spcAft>
                <a:spcPts val="960"/>
              </a:spcAft>
            </a:pPr>
            <a:r>
              <a:rPr lang="en-US" sz="1440" b="1" dirty="0" err="1">
                <a:solidFill>
                  <a:srgbClr val="FFFFFF"/>
                </a:solidFill>
                <a:latin typeface="Amazon Ember"/>
              </a:rPr>
              <a:t>SageMaker</a:t>
            </a:r>
            <a:r>
              <a:rPr lang="en-US" sz="1440" b="1" dirty="0">
                <a:solidFill>
                  <a:srgbClr val="FFFFFF"/>
                </a:solidFill>
                <a:latin typeface="Amazon Ember"/>
              </a:rPr>
              <a:t> Debugger</a:t>
            </a:r>
            <a:br>
              <a:rPr lang="en-US" sz="1280" b="1" dirty="0">
                <a:solidFill>
                  <a:srgbClr val="FFFFFF"/>
                </a:solidFill>
                <a:latin typeface="Amazon Ember"/>
              </a:rPr>
            </a:br>
            <a:r>
              <a:rPr lang="en-US" sz="1120" dirty="0">
                <a:solidFill>
                  <a:srgbClr val="FFFFFF">
                    <a:lumMod val="65000"/>
                  </a:srgbClr>
                </a:solidFill>
                <a:latin typeface="Amazon Ember"/>
              </a:rPr>
              <a:t>Debug and profile training runs</a:t>
            </a:r>
          </a:p>
          <a:p>
            <a:pPr defTabSz="731502">
              <a:lnSpc>
                <a:spcPct val="90000"/>
              </a:lnSpc>
              <a:spcBef>
                <a:spcPct val="20000"/>
              </a:spcBef>
              <a:spcAft>
                <a:spcPts val="960"/>
              </a:spcAft>
            </a:pPr>
            <a:r>
              <a:rPr lang="en-US" sz="1440" b="1" dirty="0">
                <a:solidFill>
                  <a:srgbClr val="FFFFFF"/>
                </a:solidFill>
                <a:latin typeface="Amazon Ember"/>
              </a:rPr>
              <a:t>Managed Spot Training</a:t>
            </a:r>
            <a:br>
              <a:rPr lang="en-US" sz="1280" b="1" dirty="0">
                <a:solidFill>
                  <a:srgbClr val="FFFFFF"/>
                </a:solidFill>
                <a:latin typeface="Amazon Ember"/>
              </a:rPr>
            </a:br>
            <a:r>
              <a:rPr lang="en-US" sz="1120" dirty="0">
                <a:solidFill>
                  <a:srgbClr val="FFFFFF">
                    <a:lumMod val="65000"/>
                  </a:srgbClr>
                </a:solidFill>
                <a:latin typeface="Amazon Ember"/>
              </a:rPr>
              <a:t>Reduce training cost by 90%</a:t>
            </a:r>
          </a:p>
        </p:txBody>
      </p:sp>
      <p:sp>
        <p:nvSpPr>
          <p:cNvPr id="29" name="TextBox 28">
            <a:extLst>
              <a:ext uri="{FF2B5EF4-FFF2-40B4-BE49-F238E27FC236}">
                <a16:creationId xmlns:a16="http://schemas.microsoft.com/office/drawing/2014/main" id="{81706736-AE4D-4E2B-8617-ED5F2044D5AC}"/>
              </a:ext>
            </a:extLst>
          </p:cNvPr>
          <p:cNvSpPr txBox="1"/>
          <p:nvPr/>
        </p:nvSpPr>
        <p:spPr>
          <a:xfrm>
            <a:off x="10749823" y="1802258"/>
            <a:ext cx="2779926" cy="4972451"/>
          </a:xfrm>
          <a:prstGeom prst="rect">
            <a:avLst/>
          </a:prstGeom>
          <a:noFill/>
          <a:ln>
            <a:noFill/>
          </a:ln>
        </p:spPr>
        <p:txBody>
          <a:bodyPr wrap="square" lIns="0" tIns="0" rIns="0" bIns="0">
            <a:spAutoFit/>
          </a:bodyPr>
          <a:lstStyle/>
          <a:p>
            <a:pPr defTabSz="731502">
              <a:lnSpc>
                <a:spcPct val="90000"/>
              </a:lnSpc>
              <a:spcBef>
                <a:spcPct val="20000"/>
              </a:spcBef>
              <a:spcAft>
                <a:spcPts val="960"/>
              </a:spcAft>
            </a:pPr>
            <a:r>
              <a:rPr lang="en-US" sz="1440" b="1" dirty="0">
                <a:solidFill>
                  <a:srgbClr val="FF9900"/>
                </a:solidFill>
                <a:latin typeface="Amazon Ember"/>
              </a:rPr>
              <a:t>DEPLOY &amp; MANAGE</a:t>
            </a:r>
          </a:p>
          <a:p>
            <a:pPr defTabSz="731502">
              <a:lnSpc>
                <a:spcPct val="90000"/>
              </a:lnSpc>
              <a:spcBef>
                <a:spcPct val="20000"/>
              </a:spcBef>
              <a:spcAft>
                <a:spcPts val="960"/>
              </a:spcAft>
            </a:pPr>
            <a:r>
              <a:rPr lang="en-US" sz="1440" b="1" dirty="0">
                <a:solidFill>
                  <a:srgbClr val="FFFFFF"/>
                </a:solidFill>
                <a:latin typeface="Amazon Ember"/>
              </a:rPr>
              <a:t>Managed Deployment</a:t>
            </a:r>
            <a:br>
              <a:rPr lang="en-US" sz="2560" b="1" dirty="0">
                <a:solidFill>
                  <a:srgbClr val="FFFFFF"/>
                </a:solidFill>
                <a:latin typeface="Amazon Ember"/>
              </a:rPr>
            </a:br>
            <a:r>
              <a:rPr lang="en-US" sz="1120" dirty="0">
                <a:solidFill>
                  <a:srgbClr val="FFFFFF">
                    <a:lumMod val="65000"/>
                  </a:srgbClr>
                </a:solidFill>
                <a:latin typeface="Amazon Ember"/>
              </a:rPr>
              <a:t>Fully managed, ultra low latency, </a:t>
            </a:r>
            <a:br>
              <a:rPr lang="en-US" sz="1120" dirty="0">
                <a:solidFill>
                  <a:srgbClr val="FFFFFF">
                    <a:lumMod val="65000"/>
                  </a:srgbClr>
                </a:solidFill>
                <a:latin typeface="Amazon Ember"/>
              </a:rPr>
            </a:br>
            <a:r>
              <a:rPr lang="en-US" sz="1120" dirty="0">
                <a:solidFill>
                  <a:srgbClr val="FFFFFF">
                    <a:lumMod val="65000"/>
                  </a:srgbClr>
                </a:solidFill>
                <a:latin typeface="Amazon Ember"/>
              </a:rPr>
              <a:t>high throughput</a:t>
            </a:r>
          </a:p>
          <a:p>
            <a:pPr defTabSz="731502">
              <a:lnSpc>
                <a:spcPct val="90000"/>
              </a:lnSpc>
              <a:spcBef>
                <a:spcPct val="20000"/>
              </a:spcBef>
              <a:spcAft>
                <a:spcPts val="960"/>
              </a:spcAft>
            </a:pPr>
            <a:r>
              <a:rPr lang="en-US" sz="1440" b="1" dirty="0">
                <a:solidFill>
                  <a:srgbClr val="FFFFFF"/>
                </a:solidFill>
                <a:latin typeface="Amazon Ember"/>
              </a:rPr>
              <a:t>Kubernetes &amp; Kubeflow Integration</a:t>
            </a:r>
            <a:br>
              <a:rPr lang="en-US" sz="1440" b="1" dirty="0">
                <a:solidFill>
                  <a:srgbClr val="FFFFFF"/>
                </a:solidFill>
                <a:latin typeface="Amazon Ember"/>
              </a:rPr>
            </a:br>
            <a:r>
              <a:rPr lang="en-US" sz="1120" dirty="0">
                <a:solidFill>
                  <a:srgbClr val="FFFFFF">
                    <a:lumMod val="65000"/>
                  </a:srgbClr>
                </a:solidFill>
                <a:latin typeface="Amazon Ember"/>
              </a:rPr>
              <a:t>Simplify Kubernetes-based </a:t>
            </a:r>
            <a:br>
              <a:rPr lang="en-US" sz="1120" dirty="0">
                <a:solidFill>
                  <a:srgbClr val="FFFFFF">
                    <a:lumMod val="65000"/>
                  </a:srgbClr>
                </a:solidFill>
                <a:latin typeface="Amazon Ember"/>
              </a:rPr>
            </a:br>
            <a:r>
              <a:rPr lang="en-US" sz="1120" dirty="0">
                <a:solidFill>
                  <a:srgbClr val="FFFFFF">
                    <a:lumMod val="65000"/>
                  </a:srgbClr>
                </a:solidFill>
                <a:latin typeface="Amazon Ember"/>
              </a:rPr>
              <a:t>machine learning</a:t>
            </a:r>
          </a:p>
          <a:p>
            <a:pPr defTabSz="731502">
              <a:lnSpc>
                <a:spcPct val="90000"/>
              </a:lnSpc>
              <a:spcBef>
                <a:spcPct val="20000"/>
              </a:spcBef>
              <a:spcAft>
                <a:spcPts val="960"/>
              </a:spcAft>
            </a:pPr>
            <a:r>
              <a:rPr lang="en-US" sz="1440" b="1" dirty="0">
                <a:solidFill>
                  <a:srgbClr val="FFFFFF"/>
                </a:solidFill>
                <a:latin typeface="Amazon Ember"/>
              </a:rPr>
              <a:t>Multi-Model Endpoints</a:t>
            </a:r>
            <a:br>
              <a:rPr lang="en-US" sz="1600" b="1" dirty="0">
                <a:solidFill>
                  <a:srgbClr val="FFFFFF"/>
                </a:solidFill>
                <a:latin typeface="Amazon Ember"/>
              </a:rPr>
            </a:br>
            <a:r>
              <a:rPr lang="en-US" sz="1120" dirty="0">
                <a:solidFill>
                  <a:srgbClr val="FFFFFF">
                    <a:lumMod val="65000"/>
                  </a:srgbClr>
                </a:solidFill>
                <a:latin typeface="Amazon Ember"/>
              </a:rPr>
              <a:t>Reduce cost by hosting multiple models per instance</a:t>
            </a:r>
          </a:p>
          <a:p>
            <a:pPr defTabSz="731502">
              <a:lnSpc>
                <a:spcPct val="90000"/>
              </a:lnSpc>
              <a:spcBef>
                <a:spcPct val="20000"/>
              </a:spcBef>
              <a:spcAft>
                <a:spcPts val="960"/>
              </a:spcAft>
            </a:pPr>
            <a:r>
              <a:rPr lang="en-US" sz="1440" b="1" dirty="0">
                <a:solidFill>
                  <a:srgbClr val="FFFFFF"/>
                </a:solidFill>
                <a:latin typeface="Amazon Ember"/>
              </a:rPr>
              <a:t>SageMaker Model Monitor</a:t>
            </a:r>
            <a:br>
              <a:rPr lang="en-US" sz="1440" b="1" dirty="0">
                <a:solidFill>
                  <a:srgbClr val="FFFFFF"/>
                </a:solidFill>
                <a:latin typeface="Amazon Ember"/>
              </a:rPr>
            </a:br>
            <a:r>
              <a:rPr lang="en-US" sz="1120" dirty="0">
                <a:solidFill>
                  <a:srgbClr val="FFFFFF">
                    <a:lumMod val="65000"/>
                  </a:srgbClr>
                </a:solidFill>
                <a:latin typeface="Amazon Ember"/>
              </a:rPr>
              <a:t>Maintain accuracy of deployed models</a:t>
            </a:r>
          </a:p>
          <a:p>
            <a:pPr defTabSz="731502">
              <a:lnSpc>
                <a:spcPct val="90000"/>
              </a:lnSpc>
              <a:spcBef>
                <a:spcPct val="20000"/>
              </a:spcBef>
              <a:spcAft>
                <a:spcPts val="960"/>
              </a:spcAft>
            </a:pPr>
            <a:r>
              <a:rPr lang="en-US" sz="1440" b="1" dirty="0">
                <a:solidFill>
                  <a:srgbClr val="FFFFFF"/>
                </a:solidFill>
                <a:latin typeface="Amazon Ember"/>
              </a:rPr>
              <a:t>SageMaker Edge Manager</a:t>
            </a:r>
            <a:br>
              <a:rPr lang="en-US" sz="1600" b="1" dirty="0">
                <a:solidFill>
                  <a:srgbClr val="FFFFFF"/>
                </a:solidFill>
                <a:latin typeface="Amazon Ember"/>
              </a:rPr>
            </a:br>
            <a:r>
              <a:rPr lang="en-US" sz="1120" dirty="0">
                <a:solidFill>
                  <a:srgbClr val="FFFFFF">
                    <a:lumMod val="65000"/>
                  </a:srgbClr>
                </a:solidFill>
                <a:latin typeface="Amazon Ember"/>
              </a:rPr>
              <a:t>Manage and monitor models on </a:t>
            </a:r>
            <a:br>
              <a:rPr lang="en-US" sz="1120" dirty="0">
                <a:solidFill>
                  <a:srgbClr val="FFFFFF">
                    <a:lumMod val="65000"/>
                  </a:srgbClr>
                </a:solidFill>
                <a:latin typeface="Amazon Ember"/>
              </a:rPr>
            </a:br>
            <a:r>
              <a:rPr lang="en-US" sz="1120" dirty="0">
                <a:solidFill>
                  <a:srgbClr val="FFFFFF">
                    <a:lumMod val="65000"/>
                  </a:srgbClr>
                </a:solidFill>
                <a:latin typeface="Amazon Ember"/>
              </a:rPr>
              <a:t>edge devices</a:t>
            </a:r>
          </a:p>
          <a:p>
            <a:pPr defTabSz="731502">
              <a:lnSpc>
                <a:spcPct val="90000"/>
              </a:lnSpc>
              <a:spcBef>
                <a:spcPct val="20000"/>
              </a:spcBef>
              <a:spcAft>
                <a:spcPts val="960"/>
              </a:spcAft>
            </a:pPr>
            <a:r>
              <a:rPr lang="en-US" sz="1440" b="1" dirty="0" err="1">
                <a:solidFill>
                  <a:srgbClr val="FFFFFF"/>
                </a:solidFill>
                <a:latin typeface="Amazon Ember"/>
              </a:rPr>
              <a:t>SageMaker</a:t>
            </a:r>
            <a:r>
              <a:rPr lang="en-US" sz="1440" b="1" dirty="0">
                <a:solidFill>
                  <a:srgbClr val="FFFFFF"/>
                </a:solidFill>
                <a:latin typeface="Amazon Ember"/>
              </a:rPr>
              <a:t> Pipelines</a:t>
            </a:r>
            <a:br>
              <a:rPr lang="en-US" sz="1120" dirty="0">
                <a:solidFill>
                  <a:srgbClr val="FFFFFF">
                    <a:lumMod val="65000"/>
                  </a:srgbClr>
                </a:solidFill>
                <a:latin typeface="Amazon Ember"/>
              </a:rPr>
            </a:br>
            <a:r>
              <a:rPr lang="en-US" sz="1120" dirty="0">
                <a:solidFill>
                  <a:srgbClr val="FFFFFF">
                    <a:lumMod val="65000"/>
                  </a:srgbClr>
                </a:solidFill>
                <a:latin typeface="Amazon Ember"/>
              </a:rPr>
              <a:t>Workflow orchestration and automation</a:t>
            </a:r>
          </a:p>
          <a:p>
            <a:pPr defTabSz="731502">
              <a:lnSpc>
                <a:spcPct val="90000"/>
              </a:lnSpc>
              <a:spcBef>
                <a:spcPct val="20000"/>
              </a:spcBef>
              <a:spcAft>
                <a:spcPts val="960"/>
              </a:spcAft>
            </a:pPr>
            <a:endParaRPr lang="en-US" sz="1120" dirty="0">
              <a:solidFill>
                <a:srgbClr val="FFFFFF">
                  <a:lumMod val="65000"/>
                </a:srgbClr>
              </a:solidFill>
              <a:latin typeface="Amazon Ember"/>
            </a:endParaRPr>
          </a:p>
          <a:p>
            <a:pPr defTabSz="731502">
              <a:lnSpc>
                <a:spcPct val="90000"/>
              </a:lnSpc>
              <a:spcBef>
                <a:spcPct val="20000"/>
              </a:spcBef>
              <a:spcAft>
                <a:spcPts val="960"/>
              </a:spcAft>
            </a:pPr>
            <a:br>
              <a:rPr lang="en-US" sz="1120" dirty="0">
                <a:solidFill>
                  <a:srgbClr val="FFFFFF">
                    <a:lumMod val="65000"/>
                  </a:srgbClr>
                </a:solidFill>
                <a:latin typeface="Amazon Ember"/>
              </a:rPr>
            </a:br>
            <a:endParaRPr lang="en-US" sz="1120" dirty="0">
              <a:solidFill>
                <a:srgbClr val="FFFFFF">
                  <a:lumMod val="65000"/>
                </a:srgbClr>
              </a:solidFill>
              <a:latin typeface="Amazon Ember"/>
            </a:endParaRPr>
          </a:p>
        </p:txBody>
      </p:sp>
      <p:sp>
        <p:nvSpPr>
          <p:cNvPr id="32" name="TextBox 31">
            <a:extLst>
              <a:ext uri="{FF2B5EF4-FFF2-40B4-BE49-F238E27FC236}">
                <a16:creationId xmlns:a16="http://schemas.microsoft.com/office/drawing/2014/main" id="{2C76BB5F-803A-41D4-8507-FDC73C738867}"/>
              </a:ext>
            </a:extLst>
          </p:cNvPr>
          <p:cNvSpPr txBox="1"/>
          <p:nvPr/>
        </p:nvSpPr>
        <p:spPr>
          <a:xfrm>
            <a:off x="6006834" y="1341127"/>
            <a:ext cx="2776486" cy="332399"/>
          </a:xfrm>
          <a:prstGeom prst="rect">
            <a:avLst/>
          </a:prstGeom>
          <a:solidFill>
            <a:srgbClr val="232F3E"/>
          </a:solidFill>
        </p:spPr>
        <p:txBody>
          <a:bodyPr wrap="square" lIns="0" tIns="0" rIns="0" bIns="0">
            <a:spAutoFit/>
          </a:bodyPr>
          <a:lstStyle/>
          <a:p>
            <a:pPr algn="ctr" defTabSz="1097280"/>
            <a:r>
              <a:rPr lang="en-US" sz="2160" b="1" dirty="0">
                <a:solidFill>
                  <a:srgbClr val="00E9AA"/>
                </a:solidFill>
                <a:latin typeface="Amazon Ember"/>
              </a:rPr>
              <a:t>Amazon SageMaker </a:t>
            </a:r>
            <a:endParaRPr lang="en-US" sz="2160" dirty="0">
              <a:solidFill>
                <a:srgbClr val="00E9AA"/>
              </a:solidFill>
              <a:latin typeface="Amazon Ember"/>
            </a:endParaRPr>
          </a:p>
        </p:txBody>
      </p:sp>
      <p:sp>
        <p:nvSpPr>
          <p:cNvPr id="28" name="Right Bracket 27">
            <a:extLst>
              <a:ext uri="{FF2B5EF4-FFF2-40B4-BE49-F238E27FC236}">
                <a16:creationId xmlns:a16="http://schemas.microsoft.com/office/drawing/2014/main" id="{46438827-7DB8-4D9A-B02E-AF86BFFFDAB4}"/>
              </a:ext>
            </a:extLst>
          </p:cNvPr>
          <p:cNvSpPr/>
          <p:nvPr/>
        </p:nvSpPr>
        <p:spPr>
          <a:xfrm rot="5400000">
            <a:off x="7204251" y="1877718"/>
            <a:ext cx="221902" cy="8921498"/>
          </a:xfrm>
          <a:prstGeom prst="rightBracket">
            <a:avLst>
              <a:gd name="adj" fmla="val 0"/>
            </a:avLst>
          </a:prstGeom>
          <a:ln w="19050" cap="rnd">
            <a:solidFill>
              <a:schemeClr val="tx1"/>
            </a:solidFill>
            <a:prstDash val="sysDot"/>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defTabSz="1097280"/>
            <a:endParaRPr lang="en-US" sz="2160">
              <a:solidFill>
                <a:srgbClr val="FFFFFF"/>
              </a:solidFill>
              <a:latin typeface="Amazon Ember"/>
            </a:endParaRPr>
          </a:p>
        </p:txBody>
      </p:sp>
      <p:sp>
        <p:nvSpPr>
          <p:cNvPr id="30" name="Rectangle 29">
            <a:extLst>
              <a:ext uri="{FF2B5EF4-FFF2-40B4-BE49-F238E27FC236}">
                <a16:creationId xmlns:a16="http://schemas.microsoft.com/office/drawing/2014/main" id="{E6F69EFB-7F73-409C-96FF-05AF8B251416}"/>
              </a:ext>
            </a:extLst>
          </p:cNvPr>
          <p:cNvSpPr/>
          <p:nvPr/>
        </p:nvSpPr>
        <p:spPr>
          <a:xfrm>
            <a:off x="5678807" y="6328478"/>
            <a:ext cx="3272787" cy="327224"/>
          </a:xfrm>
          <a:prstGeom prst="rect">
            <a:avLst/>
          </a:prstGeom>
          <a:solidFill>
            <a:schemeClr val="bg2"/>
          </a:solidFill>
          <a:ln>
            <a:noFill/>
          </a:ln>
        </p:spPr>
        <p:txBody>
          <a:bodyPr vert="horz" lIns="0" tIns="0" rIns="0" bIns="0" rtlCol="0" anchor="t" anchorCtr="0">
            <a:noAutofit/>
          </a:bodyPr>
          <a:lstStyle/>
          <a:p>
            <a:pPr algn="ctr" defTabSz="731502">
              <a:lnSpc>
                <a:spcPct val="90000"/>
              </a:lnSpc>
              <a:spcBef>
                <a:spcPct val="20000"/>
              </a:spcBef>
              <a:spcAft>
                <a:spcPts val="960"/>
              </a:spcAft>
            </a:pPr>
            <a:r>
              <a:rPr lang="en-US" sz="1440" b="1" dirty="0">
                <a:solidFill>
                  <a:srgbClr val="FFFFFF"/>
                </a:solidFill>
                <a:latin typeface="Amazon Ember"/>
              </a:rPr>
              <a:t>SageMaker Studio </a:t>
            </a:r>
            <a:br>
              <a:rPr lang="en-US" sz="1440" b="1" dirty="0">
                <a:solidFill>
                  <a:srgbClr val="FFFFFF"/>
                </a:solidFill>
                <a:latin typeface="Amazon Ember"/>
              </a:rPr>
            </a:br>
            <a:r>
              <a:rPr lang="en-US" sz="1120" dirty="0">
                <a:solidFill>
                  <a:srgbClr val="FFFFFF">
                    <a:lumMod val="65000"/>
                  </a:srgbClr>
                </a:solidFill>
                <a:latin typeface="Amazon Ember"/>
              </a:rPr>
              <a:t>Integrated development environment (IDE) for ML</a:t>
            </a:r>
            <a:br>
              <a:rPr lang="en-US" sz="1120" dirty="0">
                <a:solidFill>
                  <a:srgbClr val="FFFFFF">
                    <a:lumMod val="65000"/>
                  </a:srgbClr>
                </a:solidFill>
                <a:latin typeface="Amazon Ember"/>
              </a:rPr>
            </a:br>
            <a:br>
              <a:rPr lang="en-US" sz="1120" dirty="0">
                <a:solidFill>
                  <a:srgbClr val="FFFFFF"/>
                </a:solidFill>
                <a:latin typeface="Amazon Ember"/>
              </a:rPr>
            </a:br>
            <a:endParaRPr lang="en-US" sz="1120" dirty="0">
              <a:solidFill>
                <a:srgbClr val="FFFFFF"/>
              </a:solidFill>
              <a:latin typeface="Amazon Ember"/>
            </a:endParaRPr>
          </a:p>
        </p:txBody>
      </p:sp>
      <p:cxnSp>
        <p:nvCxnSpPr>
          <p:cNvPr id="34" name="Straight Connector 33">
            <a:extLst>
              <a:ext uri="{FF2B5EF4-FFF2-40B4-BE49-F238E27FC236}">
                <a16:creationId xmlns:a16="http://schemas.microsoft.com/office/drawing/2014/main" id="{7E392838-CD20-4190-8732-1A96F8CBD112}"/>
              </a:ext>
            </a:extLst>
          </p:cNvPr>
          <p:cNvCxnSpPr>
            <a:cxnSpLocks/>
          </p:cNvCxnSpPr>
          <p:nvPr/>
        </p:nvCxnSpPr>
        <p:spPr>
          <a:xfrm>
            <a:off x="1889949" y="1906504"/>
            <a:ext cx="2023683" cy="0"/>
          </a:xfrm>
          <a:prstGeom prst="line">
            <a:avLst/>
          </a:prstGeom>
          <a:ln w="12700">
            <a:solidFill>
              <a:schemeClr val="accent1"/>
            </a:solidFill>
            <a:tailEnd type="arrow" w="lg" len="sm"/>
          </a:ln>
          <a:effectLst/>
        </p:spPr>
        <p:style>
          <a:lnRef idx="2">
            <a:schemeClr val="accent1"/>
          </a:lnRef>
          <a:fillRef idx="0">
            <a:schemeClr val="accent1"/>
          </a:fillRef>
          <a:effectRef idx="1">
            <a:schemeClr val="accent1"/>
          </a:effectRef>
          <a:fontRef idx="minor">
            <a:schemeClr val="tx1"/>
          </a:fontRef>
        </p:style>
      </p:cxnSp>
      <p:cxnSp>
        <p:nvCxnSpPr>
          <p:cNvPr id="39" name="Straight Connector 38">
            <a:extLst>
              <a:ext uri="{FF2B5EF4-FFF2-40B4-BE49-F238E27FC236}">
                <a16:creationId xmlns:a16="http://schemas.microsoft.com/office/drawing/2014/main" id="{3269BE10-7457-4AF8-B78E-9533ED4A1C28}"/>
              </a:ext>
            </a:extLst>
          </p:cNvPr>
          <p:cNvCxnSpPr>
            <a:cxnSpLocks/>
          </p:cNvCxnSpPr>
          <p:nvPr/>
        </p:nvCxnSpPr>
        <p:spPr>
          <a:xfrm>
            <a:off x="4915661" y="1906504"/>
            <a:ext cx="2253235" cy="0"/>
          </a:xfrm>
          <a:prstGeom prst="line">
            <a:avLst/>
          </a:prstGeom>
          <a:ln w="12700">
            <a:solidFill>
              <a:schemeClr val="accent1"/>
            </a:solidFill>
            <a:tailEnd type="arrow" w="lg" len="sm"/>
          </a:ln>
          <a:effectLst/>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5D701595-CF50-4F23-AD40-7C42AD2D9619}"/>
              </a:ext>
            </a:extLst>
          </p:cNvPr>
          <p:cNvCxnSpPr>
            <a:cxnSpLocks/>
          </p:cNvCxnSpPr>
          <p:nvPr/>
        </p:nvCxnSpPr>
        <p:spPr>
          <a:xfrm>
            <a:off x="8868547" y="1906504"/>
            <a:ext cx="1545453" cy="0"/>
          </a:xfrm>
          <a:prstGeom prst="line">
            <a:avLst/>
          </a:prstGeom>
          <a:ln w="12700">
            <a:solidFill>
              <a:schemeClr val="accent1"/>
            </a:solidFill>
            <a:tailEnd type="arrow" w="lg" len="sm"/>
          </a:ln>
          <a:effectLst/>
        </p:spPr>
        <p:style>
          <a:lnRef idx="2">
            <a:schemeClr val="accent1"/>
          </a:lnRef>
          <a:fillRef idx="0">
            <a:schemeClr val="accent1"/>
          </a:fillRef>
          <a:effectRef idx="1">
            <a:schemeClr val="accent1"/>
          </a:effectRef>
          <a:fontRef idx="minor">
            <a:schemeClr val="tx1"/>
          </a:fontRef>
        </p:style>
      </p:cxnSp>
      <p:cxnSp>
        <p:nvCxnSpPr>
          <p:cNvPr id="44" name="Straight Connector 43">
            <a:extLst>
              <a:ext uri="{FF2B5EF4-FFF2-40B4-BE49-F238E27FC236}">
                <a16:creationId xmlns:a16="http://schemas.microsoft.com/office/drawing/2014/main" id="{BBDBD430-1780-4401-8649-65CBC71E3B51}"/>
              </a:ext>
            </a:extLst>
          </p:cNvPr>
          <p:cNvCxnSpPr>
            <a:cxnSpLocks/>
          </p:cNvCxnSpPr>
          <p:nvPr/>
        </p:nvCxnSpPr>
        <p:spPr>
          <a:xfrm>
            <a:off x="12574915" y="1906504"/>
            <a:ext cx="1067933" cy="0"/>
          </a:xfrm>
          <a:prstGeom prst="line">
            <a:avLst/>
          </a:prstGeom>
          <a:ln w="12700">
            <a:solidFill>
              <a:schemeClr val="accent1"/>
            </a:solidFill>
            <a:tailEnd type="arrow" w="lg" len="sm"/>
          </a:ln>
          <a:effectLst/>
        </p:spPr>
        <p:style>
          <a:lnRef idx="2">
            <a:schemeClr val="accent1"/>
          </a:lnRef>
          <a:fillRef idx="0">
            <a:schemeClr val="accent1"/>
          </a:fillRef>
          <a:effectRef idx="1">
            <a:schemeClr val="accent1"/>
          </a:effectRef>
          <a:fontRef idx="minor">
            <a:schemeClr val="tx1"/>
          </a:fontRef>
        </p:style>
      </p:cxnSp>
      <p:cxnSp>
        <p:nvCxnSpPr>
          <p:cNvPr id="45" name="Straight Connector 44">
            <a:extLst>
              <a:ext uri="{FF2B5EF4-FFF2-40B4-BE49-F238E27FC236}">
                <a16:creationId xmlns:a16="http://schemas.microsoft.com/office/drawing/2014/main" id="{13C3099D-A54D-4986-869A-99FB29B98E66}"/>
              </a:ext>
            </a:extLst>
          </p:cNvPr>
          <p:cNvCxnSpPr>
            <a:cxnSpLocks/>
          </p:cNvCxnSpPr>
          <p:nvPr/>
        </p:nvCxnSpPr>
        <p:spPr>
          <a:xfrm>
            <a:off x="10607859" y="1777061"/>
            <a:ext cx="0" cy="4370166"/>
          </a:xfrm>
          <a:prstGeom prst="line">
            <a:avLst/>
          </a:prstGeom>
          <a:ln w="19050" cap="rnd">
            <a:solidFill>
              <a:schemeClr val="bg2">
                <a:lumMod val="75000"/>
                <a:lumOff val="25000"/>
              </a:schemeClr>
            </a:solidFill>
            <a:prstDash val="sysDot"/>
            <a:tailEnd type="none"/>
          </a:ln>
          <a:effectLst/>
        </p:spPr>
        <p:style>
          <a:lnRef idx="2">
            <a:schemeClr val="accent1"/>
          </a:lnRef>
          <a:fillRef idx="0">
            <a:schemeClr val="accent1"/>
          </a:fillRef>
          <a:effectRef idx="1">
            <a:schemeClr val="accent1"/>
          </a:effectRef>
          <a:fontRef idx="minor">
            <a:schemeClr val="tx1"/>
          </a:fontRef>
        </p:style>
      </p:cxnSp>
      <p:cxnSp>
        <p:nvCxnSpPr>
          <p:cNvPr id="49" name="Straight Connector 48">
            <a:extLst>
              <a:ext uri="{FF2B5EF4-FFF2-40B4-BE49-F238E27FC236}">
                <a16:creationId xmlns:a16="http://schemas.microsoft.com/office/drawing/2014/main" id="{E4E99512-922B-4D89-913C-6AE2E3B611ED}"/>
              </a:ext>
            </a:extLst>
          </p:cNvPr>
          <p:cNvCxnSpPr>
            <a:cxnSpLocks/>
          </p:cNvCxnSpPr>
          <p:nvPr/>
        </p:nvCxnSpPr>
        <p:spPr>
          <a:xfrm>
            <a:off x="7370165" y="1777061"/>
            <a:ext cx="0" cy="4370166"/>
          </a:xfrm>
          <a:prstGeom prst="line">
            <a:avLst/>
          </a:prstGeom>
          <a:ln w="19050" cap="rnd">
            <a:solidFill>
              <a:schemeClr val="bg2">
                <a:lumMod val="75000"/>
                <a:lumOff val="25000"/>
              </a:schemeClr>
            </a:solidFill>
            <a:prstDash val="sysDot"/>
            <a:tailEnd type="none"/>
          </a:ln>
          <a:effectLst/>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CC5A339F-3742-47D9-9D1A-530591594806}"/>
              </a:ext>
            </a:extLst>
          </p:cNvPr>
          <p:cNvCxnSpPr>
            <a:cxnSpLocks/>
          </p:cNvCxnSpPr>
          <p:nvPr/>
        </p:nvCxnSpPr>
        <p:spPr>
          <a:xfrm>
            <a:off x="4112134" y="1777061"/>
            <a:ext cx="0" cy="4370166"/>
          </a:xfrm>
          <a:prstGeom prst="line">
            <a:avLst/>
          </a:prstGeom>
          <a:ln w="19050" cap="rnd">
            <a:solidFill>
              <a:schemeClr val="bg2">
                <a:lumMod val="75000"/>
                <a:lumOff val="25000"/>
              </a:schemeClr>
            </a:solidFill>
            <a:prstDash val="sysDot"/>
            <a:tailEnd type="none"/>
          </a:ln>
          <a:effectLst/>
        </p:spPr>
        <p:style>
          <a:lnRef idx="2">
            <a:schemeClr val="accent1"/>
          </a:lnRef>
          <a:fillRef idx="0">
            <a:schemeClr val="accent1"/>
          </a:fillRef>
          <a:effectRef idx="1">
            <a:schemeClr val="accent1"/>
          </a:effectRef>
          <a:fontRef idx="minor">
            <a:schemeClr val="tx1"/>
          </a:fontRef>
        </p:style>
      </p:cxnSp>
      <p:sp>
        <p:nvSpPr>
          <p:cNvPr id="3" name="Rectangle 2">
            <a:extLst>
              <a:ext uri="{FF2B5EF4-FFF2-40B4-BE49-F238E27FC236}">
                <a16:creationId xmlns:a16="http://schemas.microsoft.com/office/drawing/2014/main" id="{F8E0C575-C0FB-4DD4-BA26-4529DA8E8CCE}"/>
              </a:ext>
            </a:extLst>
          </p:cNvPr>
          <p:cNvSpPr/>
          <p:nvPr/>
        </p:nvSpPr>
        <p:spPr>
          <a:xfrm>
            <a:off x="4112134" y="2131255"/>
            <a:ext cx="3258029" cy="662745"/>
          </a:xfrm>
          <a:prstGeom prst="rect">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83F0CB41-D832-4DA3-A039-421829EB8115}"/>
              </a:ext>
            </a:extLst>
          </p:cNvPr>
          <p:cNvSpPr/>
          <p:nvPr/>
        </p:nvSpPr>
        <p:spPr>
          <a:xfrm>
            <a:off x="4111658" y="2873651"/>
            <a:ext cx="3258029" cy="717644"/>
          </a:xfrm>
          <a:prstGeom prst="rect">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88267A51-5B50-433B-83B8-93B8F84F13D6}"/>
              </a:ext>
            </a:extLst>
          </p:cNvPr>
          <p:cNvSpPr/>
          <p:nvPr/>
        </p:nvSpPr>
        <p:spPr>
          <a:xfrm>
            <a:off x="4111658" y="4225062"/>
            <a:ext cx="3258029" cy="662745"/>
          </a:xfrm>
          <a:prstGeom prst="rect">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7E36719E-273D-474A-A02E-ECD499839A9D}"/>
              </a:ext>
            </a:extLst>
          </p:cNvPr>
          <p:cNvSpPr/>
          <p:nvPr/>
        </p:nvSpPr>
        <p:spPr>
          <a:xfrm>
            <a:off x="7378696" y="2793362"/>
            <a:ext cx="3229164" cy="662745"/>
          </a:xfrm>
          <a:prstGeom prst="rect">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6685864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5C9CE78-BEB9-544A-8ACC-ACBEDF91DA85}"/>
              </a:ext>
            </a:extLst>
          </p:cNvPr>
          <p:cNvSpPr>
            <a:spLocks noGrp="1"/>
          </p:cNvSpPr>
          <p:nvPr>
            <p:ph type="body" sz="quarter" idx="12"/>
          </p:nvPr>
        </p:nvSpPr>
        <p:spPr>
          <a:xfrm>
            <a:off x="747132" y="2915921"/>
            <a:ext cx="14094155" cy="2735484"/>
          </a:xfrm>
        </p:spPr>
        <p:txBody>
          <a:bodyPr anchor="t"/>
          <a:lstStyle/>
          <a:p>
            <a:r>
              <a:rPr lang="en-US" dirty="0"/>
              <a:t>Quick intro to Amazon </a:t>
            </a:r>
            <a:r>
              <a:rPr lang="en-US" dirty="0" err="1"/>
              <a:t>SageMaker</a:t>
            </a:r>
            <a:endParaRPr lang="en-US" dirty="0"/>
          </a:p>
          <a:p>
            <a:r>
              <a:rPr lang="en-US" dirty="0"/>
              <a:t>							Studio</a:t>
            </a:r>
          </a:p>
        </p:txBody>
      </p:sp>
    </p:spTree>
    <p:extLst>
      <p:ext uri="{BB962C8B-B14F-4D97-AF65-F5344CB8AC3E}">
        <p14:creationId xmlns:p14="http://schemas.microsoft.com/office/powerpoint/2010/main" val="25684328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Rectangle 95">
            <a:extLst>
              <a:ext uri="{FF2B5EF4-FFF2-40B4-BE49-F238E27FC236}">
                <a16:creationId xmlns:a16="http://schemas.microsoft.com/office/drawing/2014/main" id="{24564AED-7789-0042-9435-12D6595ADD88}"/>
              </a:ext>
            </a:extLst>
          </p:cNvPr>
          <p:cNvSpPr/>
          <p:nvPr/>
        </p:nvSpPr>
        <p:spPr>
          <a:xfrm rot="16200000">
            <a:off x="2684906" y="3341480"/>
            <a:ext cx="8229600" cy="1546643"/>
          </a:xfrm>
          <a:prstGeom prst="rect">
            <a:avLst/>
          </a:prstGeom>
          <a:gradFill>
            <a:gsLst>
              <a:gs pos="15000">
                <a:srgbClr val="00A0C8"/>
              </a:gs>
              <a:gs pos="85000">
                <a:srgbClr val="69AE35"/>
              </a:gs>
            </a:gsLst>
            <a:lin ang="0" scaled="0"/>
          </a:gra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algn="ctr" defTabSz="731502"/>
            <a:endParaRPr lang="en-US" dirty="0" err="1">
              <a:solidFill>
                <a:srgbClr val="FFFFFF"/>
              </a:solidFill>
              <a:latin typeface="Amazon Ember"/>
            </a:endParaRPr>
          </a:p>
        </p:txBody>
      </p:sp>
      <p:sp>
        <p:nvSpPr>
          <p:cNvPr id="24" name="Title 1">
            <a:extLst>
              <a:ext uri="{FF2B5EF4-FFF2-40B4-BE49-F238E27FC236}">
                <a16:creationId xmlns:a16="http://schemas.microsoft.com/office/drawing/2014/main" id="{12744740-964F-494A-88E9-1A41B99BBE33}"/>
              </a:ext>
            </a:extLst>
          </p:cNvPr>
          <p:cNvSpPr txBox="1">
            <a:spLocks/>
          </p:cNvSpPr>
          <p:nvPr/>
        </p:nvSpPr>
        <p:spPr>
          <a:xfrm>
            <a:off x="731519" y="3565651"/>
            <a:ext cx="4657928" cy="1098298"/>
          </a:xfrm>
          <a:prstGeom prst="rect">
            <a:avLst/>
          </a:prstGeom>
        </p:spPr>
        <p:txBody>
          <a:bodyPr vert="horz" lIns="0" tIns="0" rIns="0" bIns="0" rtlCol="0" anchor="ctr" anchorCtr="0">
            <a:noAutofit/>
          </a:bodyPr>
          <a:lstStyle>
            <a:lvl1pPr algn="l" defTabSz="457200" rtl="0" eaLnBrk="1" latinLnBrk="0" hangingPunct="1">
              <a:lnSpc>
                <a:spcPct val="90000"/>
              </a:lnSpc>
              <a:spcBef>
                <a:spcPct val="0"/>
              </a:spcBef>
              <a:buNone/>
              <a:defRPr sz="2400" b="0" i="0" kern="1200">
                <a:solidFill>
                  <a:schemeClr val="tx1"/>
                </a:solidFill>
                <a:latin typeface="+mj-lt"/>
                <a:ea typeface="+mj-ea"/>
                <a:cs typeface="Amazon Ember Regular" charset="0"/>
              </a:defRPr>
            </a:lvl1pPr>
          </a:lstStyle>
          <a:p>
            <a:pPr defTabSz="731520"/>
            <a:r>
              <a:rPr lang="en-US" sz="3840" b="1" dirty="0">
                <a:solidFill>
                  <a:srgbClr val="FFCC00"/>
                </a:solidFill>
                <a:latin typeface="Amazon Ember"/>
              </a:rPr>
              <a:t>Amazon SageMaker Studio</a:t>
            </a:r>
          </a:p>
          <a:p>
            <a:pPr defTabSz="731520">
              <a:spcBef>
                <a:spcPts val="960"/>
              </a:spcBef>
            </a:pPr>
            <a:r>
              <a:rPr lang="en-US" sz="2880" dirty="0">
                <a:solidFill>
                  <a:srgbClr val="FFFFFF"/>
                </a:solidFill>
                <a:latin typeface="Amazon Ember"/>
              </a:rPr>
              <a:t>Fully integrated development environment (IDE) for Machine Learning</a:t>
            </a:r>
            <a:endParaRPr lang="en-US" sz="3840" dirty="0">
              <a:solidFill>
                <a:srgbClr val="FFFFFF"/>
              </a:solidFill>
              <a:latin typeface="Amazon Ember"/>
            </a:endParaRPr>
          </a:p>
        </p:txBody>
      </p:sp>
      <p:grpSp>
        <p:nvGrpSpPr>
          <p:cNvPr id="10" name="Group 9">
            <a:extLst>
              <a:ext uri="{FF2B5EF4-FFF2-40B4-BE49-F238E27FC236}">
                <a16:creationId xmlns:a16="http://schemas.microsoft.com/office/drawing/2014/main" id="{81A78AE3-A9E5-4372-ADD3-291316F03F50}"/>
              </a:ext>
            </a:extLst>
          </p:cNvPr>
          <p:cNvGrpSpPr/>
          <p:nvPr/>
        </p:nvGrpSpPr>
        <p:grpSpPr>
          <a:xfrm>
            <a:off x="7573027" y="1068264"/>
            <a:ext cx="6325853" cy="6093069"/>
            <a:chOff x="4733142" y="667665"/>
            <a:chExt cx="3953658" cy="3808168"/>
          </a:xfrm>
        </p:grpSpPr>
        <p:sp>
          <p:nvSpPr>
            <p:cNvPr id="30" name="TextBox 29">
              <a:extLst>
                <a:ext uri="{FF2B5EF4-FFF2-40B4-BE49-F238E27FC236}">
                  <a16:creationId xmlns:a16="http://schemas.microsoft.com/office/drawing/2014/main" id="{7FC121EA-6947-4151-A715-63763D5EE6FC}"/>
                </a:ext>
              </a:extLst>
            </p:cNvPr>
            <p:cNvSpPr txBox="1"/>
            <p:nvPr/>
          </p:nvSpPr>
          <p:spPr>
            <a:xfrm>
              <a:off x="4733142" y="667665"/>
              <a:ext cx="3953658" cy="616857"/>
            </a:xfrm>
            <a:prstGeom prst="rect">
              <a:avLst/>
            </a:prstGeom>
          </p:spPr>
          <p:txBody>
            <a:bodyPr vert="horz" lIns="292608" tIns="0" rIns="0" bIns="0" rtlCol="0" anchor="ctr" anchorCtr="0">
              <a:noAutofit/>
            </a:bodyPr>
            <a:lstStyle>
              <a:lvl1pPr indent="0">
                <a:lnSpc>
                  <a:spcPct val="90000"/>
                </a:lnSpc>
                <a:spcBef>
                  <a:spcPct val="20000"/>
                </a:spcBef>
                <a:buFontTx/>
                <a:buNone/>
                <a:defRPr b="0" i="0">
                  <a:cs typeface="Amazon Ember Regular" charset="0"/>
                </a:defRPr>
              </a:lvl1pPr>
              <a:lvl2pPr marL="742950" indent="-285750">
                <a:lnSpc>
                  <a:spcPct val="90000"/>
                </a:lnSpc>
                <a:spcBef>
                  <a:spcPct val="20000"/>
                </a:spcBef>
                <a:buFont typeface="Arial"/>
                <a:buChar char="•"/>
                <a:defRPr sz="1600" b="0" i="0">
                  <a:cs typeface="Amazon Ember Regular" charset="0"/>
                </a:defRPr>
              </a:lvl2pPr>
              <a:lvl3pPr marL="1143000" indent="-228600">
                <a:lnSpc>
                  <a:spcPct val="90000"/>
                </a:lnSpc>
                <a:spcBef>
                  <a:spcPct val="20000"/>
                </a:spcBef>
                <a:buFont typeface="Arial"/>
                <a:buChar char="•"/>
                <a:defRPr sz="1400" b="0" i="0">
                  <a:cs typeface="Amazon Ember Regular" charset="0"/>
                </a:defRPr>
              </a:lvl3pPr>
              <a:lvl4pPr marL="1600200" indent="-228600">
                <a:lnSpc>
                  <a:spcPct val="90000"/>
                </a:lnSpc>
                <a:spcBef>
                  <a:spcPct val="20000"/>
                </a:spcBef>
                <a:buFont typeface="Arial"/>
                <a:buChar char="–"/>
                <a:defRPr sz="1200" b="0" i="0">
                  <a:cs typeface="Amazon Ember Regular" charset="0"/>
                </a:defRPr>
              </a:lvl4pPr>
              <a:lvl5pPr marL="2057400" indent="-228600">
                <a:lnSpc>
                  <a:spcPct val="90000"/>
                </a:lnSpc>
                <a:spcBef>
                  <a:spcPct val="20000"/>
                </a:spcBef>
                <a:buFont typeface="Arial"/>
                <a:buChar char="»"/>
                <a:defRPr sz="1200" b="0" i="0">
                  <a:cs typeface="Amazon Ember Regular" charset="0"/>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pPr>
                <a:spcBef>
                  <a:spcPts val="960"/>
                </a:spcBef>
              </a:pPr>
              <a:r>
                <a:rPr lang="en-US" sz="2240" b="1" dirty="0">
                  <a:solidFill>
                    <a:srgbClr val="FFCC00"/>
                  </a:solidFill>
                  <a:latin typeface="Amazon Ember"/>
                </a:rPr>
                <a:t>Collaboration at scale</a:t>
              </a:r>
            </a:p>
            <a:p>
              <a:pPr>
                <a:spcBef>
                  <a:spcPts val="0"/>
                </a:spcBef>
              </a:pPr>
              <a:r>
                <a:rPr lang="en-US" sz="1760" dirty="0">
                  <a:solidFill>
                    <a:srgbClr val="FFFFFF"/>
                  </a:solidFill>
                  <a:latin typeface="Amazon Ember"/>
                </a:rPr>
                <a:t>Without tracking code dependencies</a:t>
              </a:r>
            </a:p>
          </p:txBody>
        </p:sp>
        <p:sp>
          <p:nvSpPr>
            <p:cNvPr id="33" name="TextBox 32">
              <a:extLst>
                <a:ext uri="{FF2B5EF4-FFF2-40B4-BE49-F238E27FC236}">
                  <a16:creationId xmlns:a16="http://schemas.microsoft.com/office/drawing/2014/main" id="{3C914166-D785-411E-84AA-1110FA74F93F}"/>
                </a:ext>
              </a:extLst>
            </p:cNvPr>
            <p:cNvSpPr txBox="1"/>
            <p:nvPr/>
          </p:nvSpPr>
          <p:spPr>
            <a:xfrm>
              <a:off x="4733142" y="1465493"/>
              <a:ext cx="3953658" cy="616857"/>
            </a:xfrm>
            <a:prstGeom prst="rect">
              <a:avLst/>
            </a:prstGeom>
          </p:spPr>
          <p:txBody>
            <a:bodyPr vert="horz" lIns="292608" tIns="0" rIns="0" bIns="0" rtlCol="0" anchor="ctr" anchorCtr="0">
              <a:noAutofit/>
            </a:bodyPr>
            <a:lstStyle>
              <a:lvl1pPr indent="0">
                <a:lnSpc>
                  <a:spcPct val="90000"/>
                </a:lnSpc>
                <a:spcBef>
                  <a:spcPct val="20000"/>
                </a:spcBef>
                <a:buFontTx/>
                <a:buNone/>
                <a:defRPr b="0" i="0">
                  <a:cs typeface="Amazon Ember Regular" charset="0"/>
                </a:defRPr>
              </a:lvl1pPr>
              <a:lvl2pPr marL="742950" indent="-285750">
                <a:lnSpc>
                  <a:spcPct val="90000"/>
                </a:lnSpc>
                <a:spcBef>
                  <a:spcPct val="20000"/>
                </a:spcBef>
                <a:buFont typeface="Arial"/>
                <a:buChar char="•"/>
                <a:defRPr sz="1600" b="0" i="0">
                  <a:cs typeface="Amazon Ember Regular" charset="0"/>
                </a:defRPr>
              </a:lvl2pPr>
              <a:lvl3pPr marL="1143000" indent="-228600">
                <a:lnSpc>
                  <a:spcPct val="90000"/>
                </a:lnSpc>
                <a:spcBef>
                  <a:spcPct val="20000"/>
                </a:spcBef>
                <a:buFont typeface="Arial"/>
                <a:buChar char="•"/>
                <a:defRPr sz="1400" b="0" i="0">
                  <a:cs typeface="Amazon Ember Regular" charset="0"/>
                </a:defRPr>
              </a:lvl3pPr>
              <a:lvl4pPr marL="1600200" indent="-228600">
                <a:lnSpc>
                  <a:spcPct val="90000"/>
                </a:lnSpc>
                <a:spcBef>
                  <a:spcPct val="20000"/>
                </a:spcBef>
                <a:buFont typeface="Arial"/>
                <a:buChar char="–"/>
                <a:defRPr sz="1200" b="0" i="0">
                  <a:cs typeface="Amazon Ember Regular" charset="0"/>
                </a:defRPr>
              </a:lvl4pPr>
              <a:lvl5pPr marL="2057400" indent="-228600">
                <a:lnSpc>
                  <a:spcPct val="90000"/>
                </a:lnSpc>
                <a:spcBef>
                  <a:spcPct val="20000"/>
                </a:spcBef>
                <a:buFont typeface="Arial"/>
                <a:buChar char="»"/>
                <a:defRPr sz="1200" b="0" i="0">
                  <a:cs typeface="Amazon Ember Regular" charset="0"/>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pPr>
                <a:spcBef>
                  <a:spcPts val="960"/>
                </a:spcBef>
              </a:pPr>
              <a:r>
                <a:rPr lang="en-US" sz="2240" b="1" dirty="0">
                  <a:solidFill>
                    <a:srgbClr val="FFCC00"/>
                  </a:solidFill>
                  <a:latin typeface="Amazon Ember"/>
                </a:rPr>
                <a:t>Easy experiment management</a:t>
              </a:r>
            </a:p>
            <a:p>
              <a:pPr>
                <a:spcBef>
                  <a:spcPts val="0"/>
                </a:spcBef>
              </a:pPr>
              <a:r>
                <a:rPr lang="en-US" sz="1760" dirty="0">
                  <a:solidFill>
                    <a:srgbClr val="FFFFFF"/>
                  </a:solidFill>
                  <a:latin typeface="Amazon Ember"/>
                </a:rPr>
                <a:t>Organize, track, and compare thousands of experiments</a:t>
              </a:r>
            </a:p>
          </p:txBody>
        </p:sp>
        <p:sp>
          <p:nvSpPr>
            <p:cNvPr id="34" name="TextBox 33">
              <a:extLst>
                <a:ext uri="{FF2B5EF4-FFF2-40B4-BE49-F238E27FC236}">
                  <a16:creationId xmlns:a16="http://schemas.microsoft.com/office/drawing/2014/main" id="{E572E4E9-39C8-4373-B210-C75882735982}"/>
                </a:ext>
              </a:extLst>
            </p:cNvPr>
            <p:cNvSpPr txBox="1"/>
            <p:nvPr/>
          </p:nvSpPr>
          <p:spPr>
            <a:xfrm>
              <a:off x="4733142" y="2263321"/>
              <a:ext cx="3953658" cy="616857"/>
            </a:xfrm>
            <a:prstGeom prst="rect">
              <a:avLst/>
            </a:prstGeom>
          </p:spPr>
          <p:txBody>
            <a:bodyPr vert="horz" lIns="292608" tIns="0" rIns="0" bIns="0" rtlCol="0" anchor="ctr" anchorCtr="0">
              <a:noAutofit/>
            </a:bodyPr>
            <a:lstStyle>
              <a:lvl1pPr indent="0">
                <a:lnSpc>
                  <a:spcPct val="90000"/>
                </a:lnSpc>
                <a:spcBef>
                  <a:spcPct val="20000"/>
                </a:spcBef>
                <a:buFontTx/>
                <a:buNone/>
                <a:defRPr b="0" i="0">
                  <a:cs typeface="Amazon Ember Regular" charset="0"/>
                </a:defRPr>
              </a:lvl1pPr>
              <a:lvl2pPr marL="742950" indent="-285750">
                <a:lnSpc>
                  <a:spcPct val="90000"/>
                </a:lnSpc>
                <a:spcBef>
                  <a:spcPct val="20000"/>
                </a:spcBef>
                <a:buFont typeface="Arial"/>
                <a:buChar char="•"/>
                <a:defRPr sz="1600" b="0" i="0">
                  <a:cs typeface="Amazon Ember Regular" charset="0"/>
                </a:defRPr>
              </a:lvl2pPr>
              <a:lvl3pPr marL="1143000" indent="-228600">
                <a:lnSpc>
                  <a:spcPct val="90000"/>
                </a:lnSpc>
                <a:spcBef>
                  <a:spcPct val="20000"/>
                </a:spcBef>
                <a:buFont typeface="Arial"/>
                <a:buChar char="•"/>
                <a:defRPr sz="1400" b="0" i="0">
                  <a:cs typeface="Amazon Ember Regular" charset="0"/>
                </a:defRPr>
              </a:lvl3pPr>
              <a:lvl4pPr marL="1600200" indent="-228600">
                <a:lnSpc>
                  <a:spcPct val="90000"/>
                </a:lnSpc>
                <a:spcBef>
                  <a:spcPct val="20000"/>
                </a:spcBef>
                <a:buFont typeface="Arial"/>
                <a:buChar char="–"/>
                <a:defRPr sz="1200" b="0" i="0">
                  <a:cs typeface="Amazon Ember Regular" charset="0"/>
                </a:defRPr>
              </a:lvl4pPr>
              <a:lvl5pPr marL="2057400" indent="-228600">
                <a:lnSpc>
                  <a:spcPct val="90000"/>
                </a:lnSpc>
                <a:spcBef>
                  <a:spcPct val="20000"/>
                </a:spcBef>
                <a:buFont typeface="Arial"/>
                <a:buChar char="»"/>
                <a:defRPr sz="1200" b="0" i="0">
                  <a:cs typeface="Amazon Ember Regular" charset="0"/>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pPr>
                <a:spcBef>
                  <a:spcPts val="960"/>
                </a:spcBef>
              </a:pPr>
              <a:r>
                <a:rPr lang="en-US" sz="2240" b="1" dirty="0">
                  <a:solidFill>
                    <a:srgbClr val="FFCC00"/>
                  </a:solidFill>
                  <a:latin typeface="Amazon Ember"/>
                </a:rPr>
                <a:t>Automatic model generation</a:t>
              </a:r>
            </a:p>
            <a:p>
              <a:pPr>
                <a:spcBef>
                  <a:spcPts val="0"/>
                </a:spcBef>
              </a:pPr>
              <a:r>
                <a:rPr lang="en-US" sz="1760" dirty="0">
                  <a:solidFill>
                    <a:srgbClr val="FFFFFF"/>
                  </a:solidFill>
                  <a:latin typeface="Amazon Ember"/>
                </a:rPr>
                <a:t>Full visibility and control without writing code</a:t>
              </a:r>
            </a:p>
          </p:txBody>
        </p:sp>
        <p:sp>
          <p:nvSpPr>
            <p:cNvPr id="35" name="TextBox 34">
              <a:extLst>
                <a:ext uri="{FF2B5EF4-FFF2-40B4-BE49-F238E27FC236}">
                  <a16:creationId xmlns:a16="http://schemas.microsoft.com/office/drawing/2014/main" id="{105EDD5F-09D5-488C-AA19-502358064FAC}"/>
                </a:ext>
              </a:extLst>
            </p:cNvPr>
            <p:cNvSpPr txBox="1"/>
            <p:nvPr/>
          </p:nvSpPr>
          <p:spPr>
            <a:xfrm>
              <a:off x="4733142" y="3061149"/>
              <a:ext cx="3953658" cy="616857"/>
            </a:xfrm>
            <a:prstGeom prst="rect">
              <a:avLst/>
            </a:prstGeom>
          </p:spPr>
          <p:txBody>
            <a:bodyPr vert="horz" lIns="292608" tIns="0" rIns="0" bIns="0" rtlCol="0" anchor="ctr" anchorCtr="0">
              <a:noAutofit/>
            </a:bodyPr>
            <a:lstStyle>
              <a:lvl1pPr indent="0">
                <a:lnSpc>
                  <a:spcPct val="90000"/>
                </a:lnSpc>
                <a:spcBef>
                  <a:spcPct val="20000"/>
                </a:spcBef>
                <a:buFontTx/>
                <a:buNone/>
                <a:defRPr b="0" i="0">
                  <a:cs typeface="Amazon Ember Regular" charset="0"/>
                </a:defRPr>
              </a:lvl1pPr>
              <a:lvl2pPr marL="742950" indent="-285750">
                <a:lnSpc>
                  <a:spcPct val="90000"/>
                </a:lnSpc>
                <a:spcBef>
                  <a:spcPct val="20000"/>
                </a:spcBef>
                <a:buFont typeface="Arial"/>
                <a:buChar char="•"/>
                <a:defRPr sz="1600" b="0" i="0">
                  <a:cs typeface="Amazon Ember Regular" charset="0"/>
                </a:defRPr>
              </a:lvl2pPr>
              <a:lvl3pPr marL="1143000" indent="-228600">
                <a:lnSpc>
                  <a:spcPct val="90000"/>
                </a:lnSpc>
                <a:spcBef>
                  <a:spcPct val="20000"/>
                </a:spcBef>
                <a:buFont typeface="Arial"/>
                <a:buChar char="•"/>
                <a:defRPr sz="1400" b="0" i="0">
                  <a:cs typeface="Amazon Ember Regular" charset="0"/>
                </a:defRPr>
              </a:lvl3pPr>
              <a:lvl4pPr marL="1600200" indent="-228600">
                <a:lnSpc>
                  <a:spcPct val="90000"/>
                </a:lnSpc>
                <a:spcBef>
                  <a:spcPct val="20000"/>
                </a:spcBef>
                <a:buFont typeface="Arial"/>
                <a:buChar char="–"/>
                <a:defRPr sz="1200" b="0" i="0">
                  <a:cs typeface="Amazon Ember Regular" charset="0"/>
                </a:defRPr>
              </a:lvl4pPr>
              <a:lvl5pPr marL="2057400" indent="-228600">
                <a:lnSpc>
                  <a:spcPct val="90000"/>
                </a:lnSpc>
                <a:spcBef>
                  <a:spcPct val="20000"/>
                </a:spcBef>
                <a:buFont typeface="Arial"/>
                <a:buChar char="»"/>
                <a:defRPr sz="1200" b="0" i="0">
                  <a:cs typeface="Amazon Ember Regular" charset="0"/>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pPr>
                <a:spcBef>
                  <a:spcPts val="960"/>
                </a:spcBef>
              </a:pPr>
              <a:r>
                <a:rPr lang="en-US" sz="2240" b="1" dirty="0">
                  <a:solidFill>
                    <a:srgbClr val="FFCC00"/>
                  </a:solidFill>
                  <a:latin typeface="Amazon Ember"/>
                </a:rPr>
                <a:t>Higher quality ML models</a:t>
              </a:r>
            </a:p>
            <a:p>
              <a:pPr>
                <a:spcBef>
                  <a:spcPts val="0"/>
                </a:spcBef>
              </a:pPr>
              <a:r>
                <a:rPr lang="en-US" sz="1760" dirty="0">
                  <a:solidFill>
                    <a:srgbClr val="FFFFFF"/>
                  </a:solidFill>
                  <a:latin typeface="Amazon Ember"/>
                </a:rPr>
                <a:t>Automatically debug errors, monitor</a:t>
              </a:r>
              <a:br>
                <a:rPr lang="en-US" sz="1760" dirty="0">
                  <a:solidFill>
                    <a:srgbClr val="FFFFFF"/>
                  </a:solidFill>
                  <a:latin typeface="Amazon Ember"/>
                </a:rPr>
              </a:br>
              <a:r>
                <a:rPr lang="en-US" sz="1760" dirty="0">
                  <a:solidFill>
                    <a:srgbClr val="FFFFFF"/>
                  </a:solidFill>
                  <a:latin typeface="Amazon Ember"/>
                </a:rPr>
                <a:t>models, and maintain high quality</a:t>
              </a:r>
            </a:p>
          </p:txBody>
        </p:sp>
        <p:sp>
          <p:nvSpPr>
            <p:cNvPr id="36" name="TextBox 35">
              <a:extLst>
                <a:ext uri="{FF2B5EF4-FFF2-40B4-BE49-F238E27FC236}">
                  <a16:creationId xmlns:a16="http://schemas.microsoft.com/office/drawing/2014/main" id="{B423C5FF-4DAB-475E-B31A-5A737FBC6955}"/>
                </a:ext>
              </a:extLst>
            </p:cNvPr>
            <p:cNvSpPr txBox="1"/>
            <p:nvPr/>
          </p:nvSpPr>
          <p:spPr>
            <a:xfrm>
              <a:off x="4733142" y="3858976"/>
              <a:ext cx="3953658" cy="616857"/>
            </a:xfrm>
            <a:prstGeom prst="rect">
              <a:avLst/>
            </a:prstGeom>
          </p:spPr>
          <p:txBody>
            <a:bodyPr vert="horz" lIns="292608" tIns="0" rIns="0" bIns="0" rtlCol="0" anchor="ctr" anchorCtr="0">
              <a:noAutofit/>
            </a:bodyPr>
            <a:lstStyle>
              <a:lvl1pPr indent="0">
                <a:lnSpc>
                  <a:spcPct val="90000"/>
                </a:lnSpc>
                <a:spcBef>
                  <a:spcPct val="20000"/>
                </a:spcBef>
                <a:buFontTx/>
                <a:buNone/>
                <a:defRPr b="0" i="0">
                  <a:cs typeface="Amazon Ember Regular" charset="0"/>
                </a:defRPr>
              </a:lvl1pPr>
              <a:lvl2pPr marL="742950" indent="-285750">
                <a:lnSpc>
                  <a:spcPct val="90000"/>
                </a:lnSpc>
                <a:spcBef>
                  <a:spcPct val="20000"/>
                </a:spcBef>
                <a:buFont typeface="Arial"/>
                <a:buChar char="•"/>
                <a:defRPr sz="1600" b="0" i="0">
                  <a:cs typeface="Amazon Ember Regular" charset="0"/>
                </a:defRPr>
              </a:lvl2pPr>
              <a:lvl3pPr marL="1143000" indent="-228600">
                <a:lnSpc>
                  <a:spcPct val="90000"/>
                </a:lnSpc>
                <a:spcBef>
                  <a:spcPct val="20000"/>
                </a:spcBef>
                <a:buFont typeface="Arial"/>
                <a:buChar char="•"/>
                <a:defRPr sz="1400" b="0" i="0">
                  <a:cs typeface="Amazon Ember Regular" charset="0"/>
                </a:defRPr>
              </a:lvl3pPr>
              <a:lvl4pPr marL="1600200" indent="-228600">
                <a:lnSpc>
                  <a:spcPct val="90000"/>
                </a:lnSpc>
                <a:spcBef>
                  <a:spcPct val="20000"/>
                </a:spcBef>
                <a:buFont typeface="Arial"/>
                <a:buChar char="–"/>
                <a:defRPr sz="1200" b="0" i="0">
                  <a:cs typeface="Amazon Ember Regular" charset="0"/>
                </a:defRPr>
              </a:lvl4pPr>
              <a:lvl5pPr marL="2057400" indent="-228600">
                <a:lnSpc>
                  <a:spcPct val="90000"/>
                </a:lnSpc>
                <a:spcBef>
                  <a:spcPct val="20000"/>
                </a:spcBef>
                <a:buFont typeface="Arial"/>
                <a:buChar char="»"/>
                <a:defRPr sz="1200" b="0" i="0">
                  <a:cs typeface="Amazon Ember Regular" charset="0"/>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pPr>
                <a:spcBef>
                  <a:spcPts val="960"/>
                </a:spcBef>
              </a:pPr>
              <a:r>
                <a:rPr lang="en-US" sz="2240" b="1" dirty="0">
                  <a:solidFill>
                    <a:srgbClr val="FFCC00"/>
                  </a:solidFill>
                  <a:latin typeface="Amazon Ember"/>
                </a:rPr>
                <a:t>Increased productivity</a:t>
              </a:r>
            </a:p>
            <a:p>
              <a:pPr>
                <a:spcBef>
                  <a:spcPts val="0"/>
                </a:spcBef>
              </a:pPr>
              <a:r>
                <a:rPr lang="en-US" sz="1760" dirty="0">
                  <a:solidFill>
                    <a:srgbClr val="FFFFFF"/>
                  </a:solidFill>
                  <a:latin typeface="Amazon Ember"/>
                </a:rPr>
                <a:t>Code, build, train, deploy, and monitor</a:t>
              </a:r>
              <a:br>
                <a:rPr lang="en-US" sz="1760" dirty="0">
                  <a:solidFill>
                    <a:srgbClr val="FFFFFF"/>
                  </a:solidFill>
                  <a:latin typeface="Amazon Ember"/>
                </a:rPr>
              </a:br>
              <a:r>
                <a:rPr lang="en-US" sz="1760" dirty="0">
                  <a:solidFill>
                    <a:srgbClr val="FFFFFF"/>
                  </a:solidFill>
                  <a:latin typeface="Amazon Ember"/>
                </a:rPr>
                <a:t>in a unified visual interface</a:t>
              </a:r>
            </a:p>
          </p:txBody>
        </p:sp>
      </p:grpSp>
      <p:grpSp>
        <p:nvGrpSpPr>
          <p:cNvPr id="17" name="Group 16">
            <a:extLst>
              <a:ext uri="{FF2B5EF4-FFF2-40B4-BE49-F238E27FC236}">
                <a16:creationId xmlns:a16="http://schemas.microsoft.com/office/drawing/2014/main" id="{9692518C-A320-49FD-A8D9-80A384A925C9}"/>
              </a:ext>
            </a:extLst>
          </p:cNvPr>
          <p:cNvGrpSpPr/>
          <p:nvPr/>
        </p:nvGrpSpPr>
        <p:grpSpPr>
          <a:xfrm>
            <a:off x="6306222" y="1068265"/>
            <a:ext cx="986971" cy="986971"/>
            <a:chOff x="3941388" y="667665"/>
            <a:chExt cx="616857" cy="616857"/>
          </a:xfrm>
        </p:grpSpPr>
        <p:sp>
          <p:nvSpPr>
            <p:cNvPr id="25" name="Oval 24">
              <a:extLst>
                <a:ext uri="{FF2B5EF4-FFF2-40B4-BE49-F238E27FC236}">
                  <a16:creationId xmlns:a16="http://schemas.microsoft.com/office/drawing/2014/main" id="{ABC2DE47-AAC5-43DD-836D-AACD0595C5FD}"/>
                </a:ext>
              </a:extLst>
            </p:cNvPr>
            <p:cNvSpPr/>
            <p:nvPr/>
          </p:nvSpPr>
          <p:spPr>
            <a:xfrm>
              <a:off x="3941388" y="667665"/>
              <a:ext cx="616857" cy="616857"/>
            </a:xfrm>
            <a:prstGeom prst="ellipse">
              <a:avLst/>
            </a:prstGeom>
            <a:solidFill>
              <a:schemeClr val="bg2"/>
            </a:solidFill>
            <a:ln>
              <a:no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algn="ctr"/>
              <a:endParaRPr lang="en-US" dirty="0" err="1">
                <a:solidFill>
                  <a:srgbClr val="FFFFFF"/>
                </a:solidFill>
                <a:latin typeface="Amazon Ember"/>
              </a:endParaRPr>
            </a:p>
          </p:txBody>
        </p:sp>
        <p:grpSp>
          <p:nvGrpSpPr>
            <p:cNvPr id="2" name="Group 1">
              <a:extLst>
                <a:ext uri="{FF2B5EF4-FFF2-40B4-BE49-F238E27FC236}">
                  <a16:creationId xmlns:a16="http://schemas.microsoft.com/office/drawing/2014/main" id="{FFEDB9EE-5F7E-4F43-BBFB-113E6D6E76B1}"/>
                </a:ext>
              </a:extLst>
            </p:cNvPr>
            <p:cNvGrpSpPr/>
            <p:nvPr/>
          </p:nvGrpSpPr>
          <p:grpSpPr>
            <a:xfrm>
              <a:off x="4043318" y="843216"/>
              <a:ext cx="412997" cy="265754"/>
              <a:chOff x="3905003" y="808104"/>
              <a:chExt cx="522263" cy="336064"/>
            </a:xfrm>
          </p:grpSpPr>
          <p:sp>
            <p:nvSpPr>
              <p:cNvPr id="37" name="Freeform: Shape 36">
                <a:extLst>
                  <a:ext uri="{FF2B5EF4-FFF2-40B4-BE49-F238E27FC236}">
                    <a16:creationId xmlns:a16="http://schemas.microsoft.com/office/drawing/2014/main" id="{BF3742FD-2468-4361-BDD9-CE415C09332D}"/>
                  </a:ext>
                </a:extLst>
              </p:cNvPr>
              <p:cNvSpPr/>
              <p:nvPr/>
            </p:nvSpPr>
            <p:spPr>
              <a:xfrm>
                <a:off x="3905003" y="808232"/>
                <a:ext cx="329375" cy="335936"/>
              </a:xfrm>
              <a:custGeom>
                <a:avLst/>
                <a:gdLst>
                  <a:gd name="connsiteX0" fmla="*/ 980285 w 980284"/>
                  <a:gd name="connsiteY0" fmla="*/ 637793 h 999811"/>
                  <a:gd name="connsiteX1" fmla="*/ 362018 w 980284"/>
                  <a:gd name="connsiteY1" fmla="*/ 980285 h 999811"/>
                  <a:gd name="connsiteX2" fmla="*/ 19527 w 980284"/>
                  <a:gd name="connsiteY2" fmla="*/ 362018 h 999811"/>
                  <a:gd name="connsiteX3" fmla="*/ 637793 w 980284"/>
                  <a:gd name="connsiteY3" fmla="*/ 19527 h 999811"/>
                  <a:gd name="connsiteX4" fmla="*/ 839219 w 980284"/>
                  <a:gd name="connsiteY4" fmla="*/ 132968 h 9998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0284" h="999811">
                    <a:moveTo>
                      <a:pt x="980285" y="637793"/>
                    </a:moveTo>
                    <a:cubicBezTo>
                      <a:pt x="904131" y="903099"/>
                      <a:pt x="627324" y="1056438"/>
                      <a:pt x="362018" y="980285"/>
                    </a:cubicBezTo>
                    <a:cubicBezTo>
                      <a:pt x="96712" y="904131"/>
                      <a:pt x="-56626" y="627324"/>
                      <a:pt x="19527" y="362018"/>
                    </a:cubicBezTo>
                    <a:cubicBezTo>
                      <a:pt x="95680" y="96712"/>
                      <a:pt x="372487" y="-56626"/>
                      <a:pt x="637793" y="19527"/>
                    </a:cubicBezTo>
                    <a:cubicBezTo>
                      <a:pt x="712878" y="41079"/>
                      <a:pt x="781866" y="79932"/>
                      <a:pt x="839219" y="132968"/>
                    </a:cubicBezTo>
                  </a:path>
                </a:pathLst>
              </a:custGeom>
              <a:noFill/>
              <a:ln w="9525" cap="flat">
                <a:solidFill>
                  <a:srgbClr val="FFFFFF"/>
                </a:solidFill>
                <a:prstDash val="solid"/>
                <a:round/>
              </a:ln>
            </p:spPr>
            <p:txBody>
              <a:bodyPr rtlCol="0" anchor="ctr"/>
              <a:lstStyle/>
              <a:p>
                <a:endParaRPr lang="en-US" dirty="0">
                  <a:solidFill>
                    <a:srgbClr val="FFFFFF"/>
                  </a:solidFill>
                  <a:latin typeface="Amazon Ember"/>
                </a:endParaRPr>
              </a:p>
            </p:txBody>
          </p:sp>
          <p:sp>
            <p:nvSpPr>
              <p:cNvPr id="38" name="Freeform: Shape 37">
                <a:extLst>
                  <a:ext uri="{FF2B5EF4-FFF2-40B4-BE49-F238E27FC236}">
                    <a16:creationId xmlns:a16="http://schemas.microsoft.com/office/drawing/2014/main" id="{8A334B7C-D29E-41AB-9B08-AC51F0072AC6}"/>
                  </a:ext>
                </a:extLst>
              </p:cNvPr>
              <p:cNvSpPr/>
              <p:nvPr/>
            </p:nvSpPr>
            <p:spPr>
              <a:xfrm>
                <a:off x="4134174" y="1029668"/>
                <a:ext cx="28804" cy="103245"/>
              </a:xfrm>
              <a:custGeom>
                <a:avLst/>
                <a:gdLst>
                  <a:gd name="connsiteX0" fmla="*/ 85725 w 85725"/>
                  <a:gd name="connsiteY0" fmla="*/ 0 h 307276"/>
                  <a:gd name="connsiteX1" fmla="*/ 0 w 85725"/>
                  <a:gd name="connsiteY1" fmla="*/ 307277 h 307276"/>
                </a:gdLst>
                <a:ahLst/>
                <a:cxnLst>
                  <a:cxn ang="0">
                    <a:pos x="connsiteX0" y="connsiteY0"/>
                  </a:cxn>
                  <a:cxn ang="0">
                    <a:pos x="connsiteX1" y="connsiteY1"/>
                  </a:cxn>
                </a:cxnLst>
                <a:rect l="l" t="t" r="r" b="b"/>
                <a:pathLst>
                  <a:path w="85725" h="307276">
                    <a:moveTo>
                      <a:pt x="85725" y="0"/>
                    </a:moveTo>
                    <a:cubicBezTo>
                      <a:pt x="72518" y="106104"/>
                      <a:pt x="43627" y="209659"/>
                      <a:pt x="0" y="307277"/>
                    </a:cubicBezTo>
                  </a:path>
                </a:pathLst>
              </a:custGeom>
              <a:noFill/>
              <a:ln w="9525" cap="flat">
                <a:solidFill>
                  <a:srgbClr val="FFFFFF"/>
                </a:solidFill>
                <a:prstDash val="solid"/>
                <a:round/>
              </a:ln>
            </p:spPr>
            <p:txBody>
              <a:bodyPr rtlCol="0" anchor="ctr"/>
              <a:lstStyle/>
              <a:p>
                <a:endParaRPr lang="en-US" dirty="0">
                  <a:solidFill>
                    <a:srgbClr val="FFFFFF"/>
                  </a:solidFill>
                  <a:latin typeface="Amazon Ember"/>
                </a:endParaRPr>
              </a:p>
            </p:txBody>
          </p:sp>
          <p:sp>
            <p:nvSpPr>
              <p:cNvPr id="39" name="Freeform: Shape 38">
                <a:extLst>
                  <a:ext uri="{FF2B5EF4-FFF2-40B4-BE49-F238E27FC236}">
                    <a16:creationId xmlns:a16="http://schemas.microsoft.com/office/drawing/2014/main" id="{0C37BE02-9610-4FA7-8DEF-62FBC70A2E78}"/>
                  </a:ext>
                </a:extLst>
              </p:cNvPr>
              <p:cNvSpPr/>
              <p:nvPr/>
            </p:nvSpPr>
            <p:spPr>
              <a:xfrm>
                <a:off x="4134174" y="819817"/>
                <a:ext cx="29539" cy="118063"/>
              </a:xfrm>
              <a:custGeom>
                <a:avLst/>
                <a:gdLst>
                  <a:gd name="connsiteX0" fmla="*/ 0 w 87915"/>
                  <a:gd name="connsiteY0" fmla="*/ 0 h 351377"/>
                  <a:gd name="connsiteX1" fmla="*/ 87916 w 87915"/>
                  <a:gd name="connsiteY1" fmla="*/ 351377 h 351377"/>
                </a:gdLst>
                <a:ahLst/>
                <a:cxnLst>
                  <a:cxn ang="0">
                    <a:pos x="connsiteX0" y="connsiteY0"/>
                  </a:cxn>
                  <a:cxn ang="0">
                    <a:pos x="connsiteX1" y="connsiteY1"/>
                  </a:cxn>
                </a:cxnLst>
                <a:rect l="l" t="t" r="r" b="b"/>
                <a:pathLst>
                  <a:path w="87915" h="351377">
                    <a:moveTo>
                      <a:pt x="0" y="0"/>
                    </a:moveTo>
                    <a:cubicBezTo>
                      <a:pt x="0" y="0"/>
                      <a:pt x="66675" y="142875"/>
                      <a:pt x="87916" y="351377"/>
                    </a:cubicBezTo>
                  </a:path>
                </a:pathLst>
              </a:custGeom>
              <a:noFill/>
              <a:ln w="9525" cap="flat">
                <a:solidFill>
                  <a:srgbClr val="FFFFFF"/>
                </a:solidFill>
                <a:prstDash val="solid"/>
                <a:round/>
              </a:ln>
            </p:spPr>
            <p:txBody>
              <a:bodyPr rtlCol="0" anchor="ctr"/>
              <a:lstStyle/>
              <a:p>
                <a:endParaRPr lang="en-US" dirty="0">
                  <a:solidFill>
                    <a:srgbClr val="FFFFFF"/>
                  </a:solidFill>
                  <a:latin typeface="Amazon Ember"/>
                </a:endParaRPr>
              </a:p>
            </p:txBody>
          </p:sp>
          <p:sp>
            <p:nvSpPr>
              <p:cNvPr id="40" name="Freeform: Shape 39">
                <a:extLst>
                  <a:ext uri="{FF2B5EF4-FFF2-40B4-BE49-F238E27FC236}">
                    <a16:creationId xmlns:a16="http://schemas.microsoft.com/office/drawing/2014/main" id="{F8810961-1156-454E-9F5F-49457130B387}"/>
                  </a:ext>
                </a:extLst>
              </p:cNvPr>
              <p:cNvSpPr/>
              <p:nvPr/>
            </p:nvSpPr>
            <p:spPr>
              <a:xfrm>
                <a:off x="3981003" y="819785"/>
                <a:ext cx="31748" cy="313127"/>
              </a:xfrm>
              <a:custGeom>
                <a:avLst/>
                <a:gdLst>
                  <a:gd name="connsiteX0" fmla="*/ 94488 w 94488"/>
                  <a:gd name="connsiteY0" fmla="*/ 931926 h 931926"/>
                  <a:gd name="connsiteX1" fmla="*/ 94488 w 94488"/>
                  <a:gd name="connsiteY1" fmla="*/ 0 h 931926"/>
                </a:gdLst>
                <a:ahLst/>
                <a:cxnLst>
                  <a:cxn ang="0">
                    <a:pos x="connsiteX0" y="connsiteY0"/>
                  </a:cxn>
                  <a:cxn ang="0">
                    <a:pos x="connsiteX1" y="connsiteY1"/>
                  </a:cxn>
                </a:cxnLst>
                <a:rect l="l" t="t" r="r" b="b"/>
                <a:pathLst>
                  <a:path w="94488" h="931926">
                    <a:moveTo>
                      <a:pt x="94488" y="931926"/>
                    </a:moveTo>
                    <a:cubicBezTo>
                      <a:pt x="94488" y="931926"/>
                      <a:pt x="-118110" y="475964"/>
                      <a:pt x="94488" y="0"/>
                    </a:cubicBezTo>
                  </a:path>
                </a:pathLst>
              </a:custGeom>
              <a:noFill/>
              <a:ln w="9525" cap="flat">
                <a:solidFill>
                  <a:srgbClr val="FFFFFF"/>
                </a:solidFill>
                <a:prstDash val="solid"/>
                <a:round/>
              </a:ln>
            </p:spPr>
            <p:txBody>
              <a:bodyPr rtlCol="0" anchor="ctr"/>
              <a:lstStyle/>
              <a:p>
                <a:endParaRPr lang="en-US" dirty="0">
                  <a:solidFill>
                    <a:srgbClr val="FFFFFF"/>
                  </a:solidFill>
                  <a:latin typeface="Amazon Ember"/>
                </a:endParaRPr>
              </a:p>
            </p:txBody>
          </p:sp>
          <p:sp>
            <p:nvSpPr>
              <p:cNvPr id="41" name="Freeform: Shape 40">
                <a:extLst>
                  <a:ext uri="{FF2B5EF4-FFF2-40B4-BE49-F238E27FC236}">
                    <a16:creationId xmlns:a16="http://schemas.microsoft.com/office/drawing/2014/main" id="{B7DD479A-90A8-4B03-A0A6-75A6537F1714}"/>
                  </a:ext>
                </a:extLst>
              </p:cNvPr>
              <p:cNvSpPr/>
              <p:nvPr/>
            </p:nvSpPr>
            <p:spPr>
              <a:xfrm>
                <a:off x="3905089" y="982046"/>
                <a:ext cx="212379" cy="3200"/>
              </a:xfrm>
              <a:custGeom>
                <a:avLst/>
                <a:gdLst>
                  <a:gd name="connsiteX0" fmla="*/ 0 w 632079"/>
                  <a:gd name="connsiteY0" fmla="*/ 0 h 9525"/>
                  <a:gd name="connsiteX1" fmla="*/ 632079 w 632079"/>
                  <a:gd name="connsiteY1" fmla="*/ 0 h 9525"/>
                </a:gdLst>
                <a:ahLst/>
                <a:cxnLst>
                  <a:cxn ang="0">
                    <a:pos x="connsiteX0" y="connsiteY0"/>
                  </a:cxn>
                  <a:cxn ang="0">
                    <a:pos x="connsiteX1" y="connsiteY1"/>
                  </a:cxn>
                </a:cxnLst>
                <a:rect l="l" t="t" r="r" b="b"/>
                <a:pathLst>
                  <a:path w="632079" h="9525">
                    <a:moveTo>
                      <a:pt x="0" y="0"/>
                    </a:moveTo>
                    <a:lnTo>
                      <a:pt x="632079" y="0"/>
                    </a:lnTo>
                  </a:path>
                </a:pathLst>
              </a:custGeom>
              <a:ln w="9525" cap="flat">
                <a:solidFill>
                  <a:srgbClr val="FFFFFF"/>
                </a:solidFill>
                <a:prstDash val="solid"/>
                <a:round/>
              </a:ln>
            </p:spPr>
            <p:txBody>
              <a:bodyPr rtlCol="0" anchor="ctr"/>
              <a:lstStyle/>
              <a:p>
                <a:endParaRPr lang="en-US" dirty="0">
                  <a:solidFill>
                    <a:srgbClr val="FFFFFF"/>
                  </a:solidFill>
                  <a:latin typeface="Amazon Ember"/>
                </a:endParaRPr>
              </a:p>
            </p:txBody>
          </p:sp>
          <p:sp>
            <p:nvSpPr>
              <p:cNvPr id="42" name="Freeform: Shape 41">
                <a:extLst>
                  <a:ext uri="{FF2B5EF4-FFF2-40B4-BE49-F238E27FC236}">
                    <a16:creationId xmlns:a16="http://schemas.microsoft.com/office/drawing/2014/main" id="{3F9ED614-CD81-4028-B5AE-552236CF628D}"/>
                  </a:ext>
                </a:extLst>
              </p:cNvPr>
              <p:cNvSpPr/>
              <p:nvPr/>
            </p:nvSpPr>
            <p:spPr>
              <a:xfrm>
                <a:off x="4072950" y="808104"/>
                <a:ext cx="3200" cy="335978"/>
              </a:xfrm>
              <a:custGeom>
                <a:avLst/>
                <a:gdLst>
                  <a:gd name="connsiteX0" fmla="*/ 0 w 9525"/>
                  <a:gd name="connsiteY0" fmla="*/ 999935 h 999934"/>
                  <a:gd name="connsiteX1" fmla="*/ 0 w 9525"/>
                  <a:gd name="connsiteY1" fmla="*/ 0 h 999934"/>
                </a:gdLst>
                <a:ahLst/>
                <a:cxnLst>
                  <a:cxn ang="0">
                    <a:pos x="connsiteX0" y="connsiteY0"/>
                  </a:cxn>
                  <a:cxn ang="0">
                    <a:pos x="connsiteX1" y="connsiteY1"/>
                  </a:cxn>
                </a:cxnLst>
                <a:rect l="l" t="t" r="r" b="b"/>
                <a:pathLst>
                  <a:path w="9525" h="999934">
                    <a:moveTo>
                      <a:pt x="0" y="999935"/>
                    </a:moveTo>
                    <a:lnTo>
                      <a:pt x="0" y="0"/>
                    </a:lnTo>
                  </a:path>
                </a:pathLst>
              </a:custGeom>
              <a:ln w="9525" cap="flat">
                <a:solidFill>
                  <a:srgbClr val="FFFFFF"/>
                </a:solidFill>
                <a:prstDash val="solid"/>
                <a:round/>
              </a:ln>
            </p:spPr>
            <p:txBody>
              <a:bodyPr rtlCol="0" anchor="ctr"/>
              <a:lstStyle/>
              <a:p>
                <a:endParaRPr lang="en-US" dirty="0">
                  <a:solidFill>
                    <a:srgbClr val="FFFFFF"/>
                  </a:solidFill>
                  <a:latin typeface="Amazon Ember"/>
                </a:endParaRPr>
              </a:p>
            </p:txBody>
          </p:sp>
          <p:sp>
            <p:nvSpPr>
              <p:cNvPr id="43" name="Freeform: Shape 42">
                <a:extLst>
                  <a:ext uri="{FF2B5EF4-FFF2-40B4-BE49-F238E27FC236}">
                    <a16:creationId xmlns:a16="http://schemas.microsoft.com/office/drawing/2014/main" id="{737BE34C-822D-4054-AA5D-C47C99461E97}"/>
                  </a:ext>
                </a:extLst>
              </p:cNvPr>
              <p:cNvSpPr/>
              <p:nvPr/>
            </p:nvSpPr>
            <p:spPr>
              <a:xfrm>
                <a:off x="3919203" y="876622"/>
                <a:ext cx="287620" cy="35750"/>
              </a:xfrm>
              <a:custGeom>
                <a:avLst/>
                <a:gdLst>
                  <a:gd name="connsiteX0" fmla="*/ 0 w 856011"/>
                  <a:gd name="connsiteY0" fmla="*/ 106400 h 106400"/>
                  <a:gd name="connsiteX1" fmla="*/ 856012 w 856011"/>
                  <a:gd name="connsiteY1" fmla="*/ 76397 h 106400"/>
                </a:gdLst>
                <a:ahLst/>
                <a:cxnLst>
                  <a:cxn ang="0">
                    <a:pos x="connsiteX0" y="connsiteY0"/>
                  </a:cxn>
                  <a:cxn ang="0">
                    <a:pos x="connsiteX1" y="connsiteY1"/>
                  </a:cxn>
                </a:cxnLst>
                <a:rect l="l" t="t" r="r" b="b"/>
                <a:pathLst>
                  <a:path w="856011" h="106400">
                    <a:moveTo>
                      <a:pt x="0" y="106400"/>
                    </a:moveTo>
                    <a:cubicBezTo>
                      <a:pt x="0" y="106400"/>
                      <a:pt x="413671" y="-111532"/>
                      <a:pt x="856012" y="76397"/>
                    </a:cubicBezTo>
                  </a:path>
                </a:pathLst>
              </a:custGeom>
              <a:noFill/>
              <a:ln w="9525" cap="flat">
                <a:solidFill>
                  <a:srgbClr val="FFFFFF"/>
                </a:solidFill>
                <a:prstDash val="solid"/>
                <a:round/>
              </a:ln>
            </p:spPr>
            <p:txBody>
              <a:bodyPr rtlCol="0" anchor="ctr"/>
              <a:lstStyle/>
              <a:p>
                <a:endParaRPr lang="en-US" dirty="0">
                  <a:solidFill>
                    <a:srgbClr val="FFFFFF"/>
                  </a:solidFill>
                  <a:latin typeface="Amazon Ember"/>
                </a:endParaRPr>
              </a:p>
            </p:txBody>
          </p:sp>
          <p:sp>
            <p:nvSpPr>
              <p:cNvPr id="44" name="Freeform: Shape 43">
                <a:extLst>
                  <a:ext uri="{FF2B5EF4-FFF2-40B4-BE49-F238E27FC236}">
                    <a16:creationId xmlns:a16="http://schemas.microsoft.com/office/drawing/2014/main" id="{30FEF3B4-922F-4E89-BB2D-7101B9D7C7A9}"/>
                  </a:ext>
                </a:extLst>
              </p:cNvPr>
              <p:cNvSpPr/>
              <p:nvPr/>
            </p:nvSpPr>
            <p:spPr>
              <a:xfrm>
                <a:off x="3920803" y="1046982"/>
                <a:ext cx="304422" cy="35745"/>
              </a:xfrm>
              <a:custGeom>
                <a:avLst/>
                <a:gdLst>
                  <a:gd name="connsiteX0" fmla="*/ 0 w 906017"/>
                  <a:gd name="connsiteY0" fmla="*/ 0 h 106383"/>
                  <a:gd name="connsiteX1" fmla="*/ 906018 w 906017"/>
                  <a:gd name="connsiteY1" fmla="*/ 0 h 106383"/>
                </a:gdLst>
                <a:ahLst/>
                <a:cxnLst>
                  <a:cxn ang="0">
                    <a:pos x="connsiteX0" y="connsiteY0"/>
                  </a:cxn>
                  <a:cxn ang="0">
                    <a:pos x="connsiteX1" y="connsiteY1"/>
                  </a:cxn>
                </a:cxnLst>
                <a:rect l="l" t="t" r="r" b="b"/>
                <a:pathLst>
                  <a:path w="906017" h="106383">
                    <a:moveTo>
                      <a:pt x="0" y="0"/>
                    </a:moveTo>
                    <a:cubicBezTo>
                      <a:pt x="0" y="0"/>
                      <a:pt x="440436" y="239363"/>
                      <a:pt x="906018" y="0"/>
                    </a:cubicBezTo>
                  </a:path>
                </a:pathLst>
              </a:custGeom>
              <a:noFill/>
              <a:ln w="9525" cap="flat">
                <a:solidFill>
                  <a:srgbClr val="FFFFFF"/>
                </a:solidFill>
                <a:prstDash val="solid"/>
                <a:round/>
              </a:ln>
            </p:spPr>
            <p:txBody>
              <a:bodyPr rtlCol="0" anchor="ctr"/>
              <a:lstStyle/>
              <a:p>
                <a:endParaRPr lang="en-US" dirty="0">
                  <a:solidFill>
                    <a:srgbClr val="FFFFFF"/>
                  </a:solidFill>
                  <a:latin typeface="Amazon Ember"/>
                </a:endParaRPr>
              </a:p>
            </p:txBody>
          </p:sp>
          <p:grpSp>
            <p:nvGrpSpPr>
              <p:cNvPr id="45" name="Graphic 4875">
                <a:extLst>
                  <a:ext uri="{FF2B5EF4-FFF2-40B4-BE49-F238E27FC236}">
                    <a16:creationId xmlns:a16="http://schemas.microsoft.com/office/drawing/2014/main" id="{20203E8F-19AE-404D-9E99-74B2A47432A0}"/>
                  </a:ext>
                </a:extLst>
              </p:cNvPr>
              <p:cNvGrpSpPr/>
              <p:nvPr/>
            </p:nvGrpSpPr>
            <p:grpSpPr>
              <a:xfrm>
                <a:off x="4146399" y="831691"/>
                <a:ext cx="280867" cy="272706"/>
                <a:chOff x="4559405" y="2999232"/>
                <a:chExt cx="835914" cy="811625"/>
              </a:xfrm>
              <a:noFill/>
            </p:grpSpPr>
            <p:sp>
              <p:nvSpPr>
                <p:cNvPr id="46" name="Freeform: Shape 45">
                  <a:extLst>
                    <a:ext uri="{FF2B5EF4-FFF2-40B4-BE49-F238E27FC236}">
                      <a16:creationId xmlns:a16="http://schemas.microsoft.com/office/drawing/2014/main" id="{4221435F-8DE6-426B-94BC-FC4945B9919C}"/>
                    </a:ext>
                  </a:extLst>
                </p:cNvPr>
                <p:cNvSpPr/>
                <p:nvPr/>
              </p:nvSpPr>
              <p:spPr>
                <a:xfrm>
                  <a:off x="4893637" y="3521392"/>
                  <a:ext cx="56578" cy="180974"/>
                </a:xfrm>
                <a:custGeom>
                  <a:avLst/>
                  <a:gdLst>
                    <a:gd name="connsiteX0" fmla="*/ 0 w 56578"/>
                    <a:gd name="connsiteY0" fmla="*/ 180975 h 180974"/>
                    <a:gd name="connsiteX1" fmla="*/ 56579 w 56578"/>
                    <a:gd name="connsiteY1" fmla="*/ 0 h 180974"/>
                  </a:gdLst>
                  <a:ahLst/>
                  <a:cxnLst>
                    <a:cxn ang="0">
                      <a:pos x="connsiteX0" y="connsiteY0"/>
                    </a:cxn>
                    <a:cxn ang="0">
                      <a:pos x="connsiteX1" y="connsiteY1"/>
                    </a:cxn>
                  </a:cxnLst>
                  <a:rect l="l" t="t" r="r" b="b"/>
                  <a:pathLst>
                    <a:path w="56578" h="180974">
                      <a:moveTo>
                        <a:pt x="0" y="180975"/>
                      </a:moveTo>
                      <a:lnTo>
                        <a:pt x="56579" y="0"/>
                      </a:lnTo>
                    </a:path>
                  </a:pathLst>
                </a:custGeom>
                <a:ln w="9525" cap="flat">
                  <a:solidFill>
                    <a:schemeClr val="accent1"/>
                  </a:solidFill>
                  <a:prstDash val="solid"/>
                  <a:round/>
                </a:ln>
              </p:spPr>
              <p:txBody>
                <a:bodyPr rtlCol="0" anchor="ctr"/>
                <a:lstStyle/>
                <a:p>
                  <a:endParaRPr lang="en-US" dirty="0">
                    <a:solidFill>
                      <a:srgbClr val="FFFFFF"/>
                    </a:solidFill>
                    <a:latin typeface="Amazon Ember"/>
                  </a:endParaRPr>
                </a:p>
              </p:txBody>
            </p:sp>
            <p:sp>
              <p:nvSpPr>
                <p:cNvPr id="47" name="Freeform: Shape 46">
                  <a:extLst>
                    <a:ext uri="{FF2B5EF4-FFF2-40B4-BE49-F238E27FC236}">
                      <a16:creationId xmlns:a16="http://schemas.microsoft.com/office/drawing/2014/main" id="{2A9E0288-4386-44B1-B29E-BEF3D45B1327}"/>
                    </a:ext>
                  </a:extLst>
                </p:cNvPr>
                <p:cNvSpPr/>
                <p:nvPr/>
              </p:nvSpPr>
              <p:spPr>
                <a:xfrm>
                  <a:off x="4670371" y="3442144"/>
                  <a:ext cx="218979" cy="9525"/>
                </a:xfrm>
                <a:custGeom>
                  <a:avLst/>
                  <a:gdLst>
                    <a:gd name="connsiteX0" fmla="*/ 0 w 218979"/>
                    <a:gd name="connsiteY0" fmla="*/ 0 h 9525"/>
                    <a:gd name="connsiteX1" fmla="*/ 218980 w 218979"/>
                    <a:gd name="connsiteY1" fmla="*/ 0 h 9525"/>
                  </a:gdLst>
                  <a:ahLst/>
                  <a:cxnLst>
                    <a:cxn ang="0">
                      <a:pos x="connsiteX0" y="connsiteY0"/>
                    </a:cxn>
                    <a:cxn ang="0">
                      <a:pos x="connsiteX1" y="connsiteY1"/>
                    </a:cxn>
                  </a:cxnLst>
                  <a:rect l="l" t="t" r="r" b="b"/>
                  <a:pathLst>
                    <a:path w="218979" h="9525">
                      <a:moveTo>
                        <a:pt x="0" y="0"/>
                      </a:moveTo>
                      <a:lnTo>
                        <a:pt x="218980" y="0"/>
                      </a:lnTo>
                    </a:path>
                  </a:pathLst>
                </a:custGeom>
                <a:ln w="9525" cap="flat">
                  <a:solidFill>
                    <a:schemeClr val="accent1"/>
                  </a:solidFill>
                  <a:prstDash val="solid"/>
                  <a:round/>
                </a:ln>
              </p:spPr>
              <p:txBody>
                <a:bodyPr rtlCol="0" anchor="ctr"/>
                <a:lstStyle/>
                <a:p>
                  <a:endParaRPr lang="en-US" dirty="0">
                    <a:solidFill>
                      <a:srgbClr val="FFFFFF"/>
                    </a:solidFill>
                    <a:latin typeface="Amazon Ember"/>
                  </a:endParaRPr>
                </a:p>
              </p:txBody>
            </p:sp>
            <p:sp>
              <p:nvSpPr>
                <p:cNvPr id="48" name="Freeform: Shape 47">
                  <a:extLst>
                    <a:ext uri="{FF2B5EF4-FFF2-40B4-BE49-F238E27FC236}">
                      <a16:creationId xmlns:a16="http://schemas.microsoft.com/office/drawing/2014/main" id="{CBADEA6C-9FE0-4F6A-82E7-1EFBB48AD189}"/>
                    </a:ext>
                  </a:extLst>
                </p:cNvPr>
                <p:cNvSpPr/>
                <p:nvPr/>
              </p:nvSpPr>
              <p:spPr>
                <a:xfrm>
                  <a:off x="4832582" y="3109626"/>
                  <a:ext cx="113537" cy="223932"/>
                </a:xfrm>
                <a:custGeom>
                  <a:avLst/>
                  <a:gdLst>
                    <a:gd name="connsiteX0" fmla="*/ 0 w 113537"/>
                    <a:gd name="connsiteY0" fmla="*/ 0 h 223932"/>
                    <a:gd name="connsiteX1" fmla="*/ 113538 w 113537"/>
                    <a:gd name="connsiteY1" fmla="*/ 223933 h 223932"/>
                  </a:gdLst>
                  <a:ahLst/>
                  <a:cxnLst>
                    <a:cxn ang="0">
                      <a:pos x="connsiteX0" y="connsiteY0"/>
                    </a:cxn>
                    <a:cxn ang="0">
                      <a:pos x="connsiteX1" y="connsiteY1"/>
                    </a:cxn>
                  </a:cxnLst>
                  <a:rect l="l" t="t" r="r" b="b"/>
                  <a:pathLst>
                    <a:path w="113537" h="223932">
                      <a:moveTo>
                        <a:pt x="0" y="0"/>
                      </a:moveTo>
                      <a:lnTo>
                        <a:pt x="113538" y="223933"/>
                      </a:lnTo>
                    </a:path>
                  </a:pathLst>
                </a:custGeom>
                <a:ln w="9525" cap="flat">
                  <a:solidFill>
                    <a:schemeClr val="accent1"/>
                  </a:solidFill>
                  <a:prstDash val="solid"/>
                  <a:round/>
                </a:ln>
              </p:spPr>
              <p:txBody>
                <a:bodyPr rtlCol="0" anchor="ctr"/>
                <a:lstStyle/>
                <a:p>
                  <a:endParaRPr lang="en-US" dirty="0">
                    <a:solidFill>
                      <a:srgbClr val="FFFFFF"/>
                    </a:solidFill>
                    <a:latin typeface="Amazon Ember"/>
                  </a:endParaRPr>
                </a:p>
              </p:txBody>
            </p:sp>
            <p:sp>
              <p:nvSpPr>
                <p:cNvPr id="49" name="Freeform: Shape 48">
                  <a:extLst>
                    <a:ext uri="{FF2B5EF4-FFF2-40B4-BE49-F238E27FC236}">
                      <a16:creationId xmlns:a16="http://schemas.microsoft.com/office/drawing/2014/main" id="{FBA7C7C4-E6FE-404B-A9B7-C95665B66F40}"/>
                    </a:ext>
                  </a:extLst>
                </p:cNvPr>
                <p:cNvSpPr/>
                <p:nvPr/>
              </p:nvSpPr>
              <p:spPr>
                <a:xfrm>
                  <a:off x="5034798" y="3216687"/>
                  <a:ext cx="88677" cy="116871"/>
                </a:xfrm>
                <a:custGeom>
                  <a:avLst/>
                  <a:gdLst>
                    <a:gd name="connsiteX0" fmla="*/ 88678 w 88677"/>
                    <a:gd name="connsiteY0" fmla="*/ 0 h 116871"/>
                    <a:gd name="connsiteX1" fmla="*/ 0 w 88677"/>
                    <a:gd name="connsiteY1" fmla="*/ 116872 h 116871"/>
                  </a:gdLst>
                  <a:ahLst/>
                  <a:cxnLst>
                    <a:cxn ang="0">
                      <a:pos x="connsiteX0" y="connsiteY0"/>
                    </a:cxn>
                    <a:cxn ang="0">
                      <a:pos x="connsiteX1" y="connsiteY1"/>
                    </a:cxn>
                  </a:cxnLst>
                  <a:rect l="l" t="t" r="r" b="b"/>
                  <a:pathLst>
                    <a:path w="88677" h="116871">
                      <a:moveTo>
                        <a:pt x="88678" y="0"/>
                      </a:moveTo>
                      <a:lnTo>
                        <a:pt x="0" y="116872"/>
                      </a:lnTo>
                    </a:path>
                  </a:pathLst>
                </a:custGeom>
                <a:ln w="9525" cap="flat">
                  <a:solidFill>
                    <a:schemeClr val="accent1"/>
                  </a:solidFill>
                  <a:prstDash val="solid"/>
                  <a:round/>
                </a:ln>
              </p:spPr>
              <p:txBody>
                <a:bodyPr rtlCol="0" anchor="ctr"/>
                <a:lstStyle/>
                <a:p>
                  <a:endParaRPr lang="en-US" dirty="0">
                    <a:solidFill>
                      <a:srgbClr val="FFFFFF"/>
                    </a:solidFill>
                    <a:latin typeface="Amazon Ember"/>
                  </a:endParaRPr>
                </a:p>
              </p:txBody>
            </p:sp>
            <p:sp>
              <p:nvSpPr>
                <p:cNvPr id="53" name="Freeform: Shape 52">
                  <a:extLst>
                    <a:ext uri="{FF2B5EF4-FFF2-40B4-BE49-F238E27FC236}">
                      <a16:creationId xmlns:a16="http://schemas.microsoft.com/office/drawing/2014/main" id="{6E19612D-A76C-4E19-A113-5F0FC9357E46}"/>
                    </a:ext>
                  </a:extLst>
                </p:cNvPr>
                <p:cNvSpPr/>
                <p:nvPr/>
              </p:nvSpPr>
              <p:spPr>
                <a:xfrm>
                  <a:off x="4884112" y="3324987"/>
                  <a:ext cx="202691" cy="202692"/>
                </a:xfrm>
                <a:custGeom>
                  <a:avLst/>
                  <a:gdLst>
                    <a:gd name="connsiteX0" fmla="*/ 202692 w 202691"/>
                    <a:gd name="connsiteY0" fmla="*/ 101346 h 202692"/>
                    <a:gd name="connsiteX1" fmla="*/ 101346 w 202691"/>
                    <a:gd name="connsiteY1" fmla="*/ 202692 h 202692"/>
                    <a:gd name="connsiteX2" fmla="*/ 0 w 202691"/>
                    <a:gd name="connsiteY2" fmla="*/ 101346 h 202692"/>
                    <a:gd name="connsiteX3" fmla="*/ 101346 w 202691"/>
                    <a:gd name="connsiteY3" fmla="*/ 0 h 202692"/>
                    <a:gd name="connsiteX4" fmla="*/ 202692 w 202691"/>
                    <a:gd name="connsiteY4" fmla="*/ 101346 h 2026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691" h="202692">
                      <a:moveTo>
                        <a:pt x="202692" y="101346"/>
                      </a:moveTo>
                      <a:cubicBezTo>
                        <a:pt x="202692" y="157318"/>
                        <a:pt x="157318" y="202692"/>
                        <a:pt x="101346" y="202692"/>
                      </a:cubicBezTo>
                      <a:cubicBezTo>
                        <a:pt x="45374" y="202692"/>
                        <a:pt x="0" y="157318"/>
                        <a:pt x="0" y="101346"/>
                      </a:cubicBezTo>
                      <a:cubicBezTo>
                        <a:pt x="0" y="45374"/>
                        <a:pt x="45374" y="0"/>
                        <a:pt x="101346" y="0"/>
                      </a:cubicBezTo>
                      <a:cubicBezTo>
                        <a:pt x="157318" y="0"/>
                        <a:pt x="202692" y="45374"/>
                        <a:pt x="202692" y="101346"/>
                      </a:cubicBezTo>
                      <a:close/>
                    </a:path>
                  </a:pathLst>
                </a:custGeom>
                <a:noFill/>
                <a:ln w="9525" cap="flat">
                  <a:solidFill>
                    <a:schemeClr val="accent1"/>
                  </a:solidFill>
                  <a:prstDash val="solid"/>
                  <a:round/>
                </a:ln>
              </p:spPr>
              <p:txBody>
                <a:bodyPr rtlCol="0" anchor="ctr"/>
                <a:lstStyle/>
                <a:p>
                  <a:endParaRPr lang="en-US" dirty="0">
                    <a:solidFill>
                      <a:srgbClr val="FFFFFF"/>
                    </a:solidFill>
                    <a:latin typeface="Amazon Ember"/>
                  </a:endParaRPr>
                </a:p>
              </p:txBody>
            </p:sp>
            <p:sp>
              <p:nvSpPr>
                <p:cNvPr id="55" name="Freeform: Shape 54">
                  <a:extLst>
                    <a:ext uri="{FF2B5EF4-FFF2-40B4-BE49-F238E27FC236}">
                      <a16:creationId xmlns:a16="http://schemas.microsoft.com/office/drawing/2014/main" id="{0F8D69AB-4A8A-431B-AA7D-7222E9E79F11}"/>
                    </a:ext>
                  </a:extLst>
                </p:cNvPr>
                <p:cNvSpPr/>
                <p:nvPr/>
              </p:nvSpPr>
              <p:spPr>
                <a:xfrm>
                  <a:off x="4559405" y="3391662"/>
                  <a:ext cx="111252" cy="111252"/>
                </a:xfrm>
                <a:custGeom>
                  <a:avLst/>
                  <a:gdLst>
                    <a:gd name="connsiteX0" fmla="*/ 111252 w 111252"/>
                    <a:gd name="connsiteY0" fmla="*/ 55626 h 111252"/>
                    <a:gd name="connsiteX1" fmla="*/ 55626 w 111252"/>
                    <a:gd name="connsiteY1" fmla="*/ 111252 h 111252"/>
                    <a:gd name="connsiteX2" fmla="*/ 0 w 111252"/>
                    <a:gd name="connsiteY2" fmla="*/ 55626 h 111252"/>
                    <a:gd name="connsiteX3" fmla="*/ 55626 w 111252"/>
                    <a:gd name="connsiteY3" fmla="*/ 0 h 111252"/>
                    <a:gd name="connsiteX4" fmla="*/ 111252 w 111252"/>
                    <a:gd name="connsiteY4" fmla="*/ 55626 h 1112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252" h="111252">
                      <a:moveTo>
                        <a:pt x="111252" y="55626"/>
                      </a:moveTo>
                      <a:cubicBezTo>
                        <a:pt x="111252" y="86347"/>
                        <a:pt x="86347" y="111252"/>
                        <a:pt x="55626" y="111252"/>
                      </a:cubicBezTo>
                      <a:cubicBezTo>
                        <a:pt x="24905" y="111252"/>
                        <a:pt x="0" y="86347"/>
                        <a:pt x="0" y="55626"/>
                      </a:cubicBezTo>
                      <a:cubicBezTo>
                        <a:pt x="0" y="24905"/>
                        <a:pt x="24905" y="0"/>
                        <a:pt x="55626" y="0"/>
                      </a:cubicBezTo>
                      <a:cubicBezTo>
                        <a:pt x="86347" y="0"/>
                        <a:pt x="111252" y="24905"/>
                        <a:pt x="111252" y="55626"/>
                      </a:cubicBezTo>
                      <a:close/>
                    </a:path>
                  </a:pathLst>
                </a:custGeom>
                <a:noFill/>
                <a:ln w="9525" cap="flat">
                  <a:solidFill>
                    <a:schemeClr val="accent1"/>
                  </a:solidFill>
                  <a:prstDash val="solid"/>
                  <a:round/>
                </a:ln>
              </p:spPr>
              <p:txBody>
                <a:bodyPr rtlCol="0" anchor="ctr"/>
                <a:lstStyle/>
                <a:p>
                  <a:endParaRPr lang="en-US" dirty="0">
                    <a:solidFill>
                      <a:srgbClr val="FFFFFF"/>
                    </a:solidFill>
                    <a:latin typeface="Amazon Ember"/>
                  </a:endParaRPr>
                </a:p>
              </p:txBody>
            </p:sp>
            <p:sp>
              <p:nvSpPr>
                <p:cNvPr id="57" name="Freeform: Shape 56">
                  <a:extLst>
                    <a:ext uri="{FF2B5EF4-FFF2-40B4-BE49-F238E27FC236}">
                      <a16:creationId xmlns:a16="http://schemas.microsoft.com/office/drawing/2014/main" id="{77FC56DF-A1BE-412E-981F-ADEDFDE3139F}"/>
                    </a:ext>
                  </a:extLst>
                </p:cNvPr>
                <p:cNvSpPr/>
                <p:nvPr/>
              </p:nvSpPr>
              <p:spPr>
                <a:xfrm>
                  <a:off x="4749905" y="2999232"/>
                  <a:ext cx="111252" cy="111252"/>
                </a:xfrm>
                <a:custGeom>
                  <a:avLst/>
                  <a:gdLst>
                    <a:gd name="connsiteX0" fmla="*/ 111252 w 111252"/>
                    <a:gd name="connsiteY0" fmla="*/ 55626 h 111252"/>
                    <a:gd name="connsiteX1" fmla="*/ 55626 w 111252"/>
                    <a:gd name="connsiteY1" fmla="*/ 111252 h 111252"/>
                    <a:gd name="connsiteX2" fmla="*/ 0 w 111252"/>
                    <a:gd name="connsiteY2" fmla="*/ 55626 h 111252"/>
                    <a:gd name="connsiteX3" fmla="*/ 55626 w 111252"/>
                    <a:gd name="connsiteY3" fmla="*/ 0 h 111252"/>
                    <a:gd name="connsiteX4" fmla="*/ 111252 w 111252"/>
                    <a:gd name="connsiteY4" fmla="*/ 55626 h 1112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252" h="111252">
                      <a:moveTo>
                        <a:pt x="111252" y="55626"/>
                      </a:moveTo>
                      <a:cubicBezTo>
                        <a:pt x="111252" y="86347"/>
                        <a:pt x="86347" y="111252"/>
                        <a:pt x="55626" y="111252"/>
                      </a:cubicBezTo>
                      <a:cubicBezTo>
                        <a:pt x="24905" y="111252"/>
                        <a:pt x="0" y="86347"/>
                        <a:pt x="0" y="55626"/>
                      </a:cubicBezTo>
                      <a:cubicBezTo>
                        <a:pt x="0" y="24905"/>
                        <a:pt x="24905" y="0"/>
                        <a:pt x="55626" y="0"/>
                      </a:cubicBezTo>
                      <a:cubicBezTo>
                        <a:pt x="86347" y="0"/>
                        <a:pt x="111252" y="24905"/>
                        <a:pt x="111252" y="55626"/>
                      </a:cubicBezTo>
                      <a:close/>
                    </a:path>
                  </a:pathLst>
                </a:custGeom>
                <a:noFill/>
                <a:ln w="9525" cap="flat">
                  <a:solidFill>
                    <a:schemeClr val="accent1"/>
                  </a:solidFill>
                  <a:prstDash val="solid"/>
                  <a:round/>
                </a:ln>
              </p:spPr>
              <p:txBody>
                <a:bodyPr rtlCol="0" anchor="ctr"/>
                <a:lstStyle/>
                <a:p>
                  <a:endParaRPr lang="en-US" dirty="0">
                    <a:solidFill>
                      <a:srgbClr val="FFFFFF"/>
                    </a:solidFill>
                    <a:latin typeface="Amazon Ember"/>
                  </a:endParaRPr>
                </a:p>
              </p:txBody>
            </p:sp>
            <p:sp>
              <p:nvSpPr>
                <p:cNvPr id="58" name="Freeform: Shape 57">
                  <a:extLst>
                    <a:ext uri="{FF2B5EF4-FFF2-40B4-BE49-F238E27FC236}">
                      <a16:creationId xmlns:a16="http://schemas.microsoft.com/office/drawing/2014/main" id="{F1A519F6-DFCE-43D7-A9DB-62DB5CB6BF04}"/>
                    </a:ext>
                  </a:extLst>
                </p:cNvPr>
                <p:cNvSpPr/>
                <p:nvPr/>
              </p:nvSpPr>
              <p:spPr>
                <a:xfrm>
                  <a:off x="5072136" y="3475672"/>
                  <a:ext cx="215550" cy="128682"/>
                </a:xfrm>
                <a:custGeom>
                  <a:avLst/>
                  <a:gdLst>
                    <a:gd name="connsiteX0" fmla="*/ 215551 w 215550"/>
                    <a:gd name="connsiteY0" fmla="*/ 128683 h 128682"/>
                    <a:gd name="connsiteX1" fmla="*/ 0 w 215550"/>
                    <a:gd name="connsiteY1" fmla="*/ 0 h 128682"/>
                  </a:gdLst>
                  <a:ahLst/>
                  <a:cxnLst>
                    <a:cxn ang="0">
                      <a:pos x="connsiteX0" y="connsiteY0"/>
                    </a:cxn>
                    <a:cxn ang="0">
                      <a:pos x="connsiteX1" y="connsiteY1"/>
                    </a:cxn>
                  </a:cxnLst>
                  <a:rect l="l" t="t" r="r" b="b"/>
                  <a:pathLst>
                    <a:path w="215550" h="128682">
                      <a:moveTo>
                        <a:pt x="215551" y="128683"/>
                      </a:moveTo>
                      <a:lnTo>
                        <a:pt x="0" y="0"/>
                      </a:lnTo>
                    </a:path>
                  </a:pathLst>
                </a:custGeom>
                <a:ln w="9525" cap="flat">
                  <a:solidFill>
                    <a:schemeClr val="accent1"/>
                  </a:solidFill>
                  <a:prstDash val="solid"/>
                  <a:round/>
                </a:ln>
              </p:spPr>
              <p:txBody>
                <a:bodyPr rtlCol="0" anchor="ctr"/>
                <a:lstStyle/>
                <a:p>
                  <a:endParaRPr lang="en-US" dirty="0">
                    <a:solidFill>
                      <a:srgbClr val="FFFFFF"/>
                    </a:solidFill>
                    <a:latin typeface="Amazon Ember"/>
                  </a:endParaRPr>
                </a:p>
              </p:txBody>
            </p:sp>
            <p:sp>
              <p:nvSpPr>
                <p:cNvPr id="59" name="Freeform: Shape 58">
                  <a:extLst>
                    <a:ext uri="{FF2B5EF4-FFF2-40B4-BE49-F238E27FC236}">
                      <a16:creationId xmlns:a16="http://schemas.microsoft.com/office/drawing/2014/main" id="{1CAC61EB-399E-45DC-950C-51CB43BF7C55}"/>
                    </a:ext>
                  </a:extLst>
                </p:cNvPr>
                <p:cNvSpPr/>
                <p:nvPr/>
              </p:nvSpPr>
              <p:spPr>
                <a:xfrm>
                  <a:off x="5284067" y="3580638"/>
                  <a:ext cx="111252" cy="111252"/>
                </a:xfrm>
                <a:custGeom>
                  <a:avLst/>
                  <a:gdLst>
                    <a:gd name="connsiteX0" fmla="*/ 111252 w 111252"/>
                    <a:gd name="connsiteY0" fmla="*/ 55626 h 111252"/>
                    <a:gd name="connsiteX1" fmla="*/ 55626 w 111252"/>
                    <a:gd name="connsiteY1" fmla="*/ 111252 h 111252"/>
                    <a:gd name="connsiteX2" fmla="*/ 0 w 111252"/>
                    <a:gd name="connsiteY2" fmla="*/ 55626 h 111252"/>
                    <a:gd name="connsiteX3" fmla="*/ 55626 w 111252"/>
                    <a:gd name="connsiteY3" fmla="*/ 0 h 111252"/>
                    <a:gd name="connsiteX4" fmla="*/ 111252 w 111252"/>
                    <a:gd name="connsiteY4" fmla="*/ 55626 h 1112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252" h="111252">
                      <a:moveTo>
                        <a:pt x="111252" y="55626"/>
                      </a:moveTo>
                      <a:cubicBezTo>
                        <a:pt x="111252" y="86347"/>
                        <a:pt x="86347" y="111252"/>
                        <a:pt x="55626" y="111252"/>
                      </a:cubicBezTo>
                      <a:cubicBezTo>
                        <a:pt x="24905" y="111252"/>
                        <a:pt x="0" y="86347"/>
                        <a:pt x="0" y="55626"/>
                      </a:cubicBezTo>
                      <a:cubicBezTo>
                        <a:pt x="0" y="24905"/>
                        <a:pt x="24905" y="0"/>
                        <a:pt x="55626" y="0"/>
                      </a:cubicBezTo>
                      <a:cubicBezTo>
                        <a:pt x="86347" y="0"/>
                        <a:pt x="111252" y="24905"/>
                        <a:pt x="111252" y="55626"/>
                      </a:cubicBezTo>
                      <a:close/>
                    </a:path>
                  </a:pathLst>
                </a:custGeom>
                <a:noFill/>
                <a:ln w="9525" cap="flat">
                  <a:solidFill>
                    <a:schemeClr val="accent1"/>
                  </a:solidFill>
                  <a:prstDash val="solid"/>
                  <a:round/>
                </a:ln>
              </p:spPr>
              <p:txBody>
                <a:bodyPr rtlCol="0" anchor="ctr"/>
                <a:lstStyle/>
                <a:p>
                  <a:endParaRPr lang="en-US" dirty="0">
                    <a:solidFill>
                      <a:srgbClr val="FFFFFF"/>
                    </a:solidFill>
                    <a:latin typeface="Amazon Ember"/>
                  </a:endParaRPr>
                </a:p>
              </p:txBody>
            </p:sp>
            <p:sp>
              <p:nvSpPr>
                <p:cNvPr id="60" name="Freeform: Shape 59">
                  <a:extLst>
                    <a:ext uri="{FF2B5EF4-FFF2-40B4-BE49-F238E27FC236}">
                      <a16:creationId xmlns:a16="http://schemas.microsoft.com/office/drawing/2014/main" id="{801E1F22-4010-4471-B00C-6B9A3CD6C875}"/>
                    </a:ext>
                  </a:extLst>
                </p:cNvPr>
                <p:cNvSpPr/>
                <p:nvPr/>
              </p:nvSpPr>
              <p:spPr>
                <a:xfrm>
                  <a:off x="4821152" y="3699605"/>
                  <a:ext cx="111251" cy="111252"/>
                </a:xfrm>
                <a:custGeom>
                  <a:avLst/>
                  <a:gdLst>
                    <a:gd name="connsiteX0" fmla="*/ 111252 w 111251"/>
                    <a:gd name="connsiteY0" fmla="*/ 55626 h 111252"/>
                    <a:gd name="connsiteX1" fmla="*/ 55626 w 111251"/>
                    <a:gd name="connsiteY1" fmla="*/ 111252 h 111252"/>
                    <a:gd name="connsiteX2" fmla="*/ 0 w 111251"/>
                    <a:gd name="connsiteY2" fmla="*/ 55626 h 111252"/>
                    <a:gd name="connsiteX3" fmla="*/ 55626 w 111251"/>
                    <a:gd name="connsiteY3" fmla="*/ 0 h 111252"/>
                    <a:gd name="connsiteX4" fmla="*/ 111252 w 111251"/>
                    <a:gd name="connsiteY4" fmla="*/ 55626 h 1112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251" h="111252">
                      <a:moveTo>
                        <a:pt x="111252" y="55626"/>
                      </a:moveTo>
                      <a:cubicBezTo>
                        <a:pt x="111252" y="86347"/>
                        <a:pt x="86347" y="111252"/>
                        <a:pt x="55626" y="111252"/>
                      </a:cubicBezTo>
                      <a:cubicBezTo>
                        <a:pt x="24905" y="111252"/>
                        <a:pt x="0" y="86347"/>
                        <a:pt x="0" y="55626"/>
                      </a:cubicBezTo>
                      <a:cubicBezTo>
                        <a:pt x="0" y="24905"/>
                        <a:pt x="24905" y="0"/>
                        <a:pt x="55626" y="0"/>
                      </a:cubicBezTo>
                      <a:cubicBezTo>
                        <a:pt x="86347" y="0"/>
                        <a:pt x="111252" y="24905"/>
                        <a:pt x="111252" y="55626"/>
                      </a:cubicBezTo>
                      <a:close/>
                    </a:path>
                  </a:pathLst>
                </a:custGeom>
                <a:noFill/>
                <a:ln w="9525" cap="flat">
                  <a:solidFill>
                    <a:schemeClr val="accent1"/>
                  </a:solidFill>
                  <a:prstDash val="solid"/>
                  <a:round/>
                </a:ln>
              </p:spPr>
              <p:txBody>
                <a:bodyPr rtlCol="0" anchor="ctr"/>
                <a:lstStyle/>
                <a:p>
                  <a:endParaRPr lang="en-US" dirty="0">
                    <a:solidFill>
                      <a:srgbClr val="FFFFFF"/>
                    </a:solidFill>
                    <a:latin typeface="Amazon Ember"/>
                  </a:endParaRPr>
                </a:p>
              </p:txBody>
            </p:sp>
            <p:sp>
              <p:nvSpPr>
                <p:cNvPr id="62" name="Freeform: Shape 61">
                  <a:extLst>
                    <a:ext uri="{FF2B5EF4-FFF2-40B4-BE49-F238E27FC236}">
                      <a16:creationId xmlns:a16="http://schemas.microsoft.com/office/drawing/2014/main" id="{30968D93-1E62-47CB-85AC-5828C7BEC8EA}"/>
                    </a:ext>
                  </a:extLst>
                </p:cNvPr>
                <p:cNvSpPr/>
                <p:nvPr/>
              </p:nvSpPr>
              <p:spPr>
                <a:xfrm>
                  <a:off x="5101473" y="3116961"/>
                  <a:ext cx="111252" cy="111252"/>
                </a:xfrm>
                <a:custGeom>
                  <a:avLst/>
                  <a:gdLst>
                    <a:gd name="connsiteX0" fmla="*/ 111252 w 111252"/>
                    <a:gd name="connsiteY0" fmla="*/ 55626 h 111252"/>
                    <a:gd name="connsiteX1" fmla="*/ 55626 w 111252"/>
                    <a:gd name="connsiteY1" fmla="*/ 111252 h 111252"/>
                    <a:gd name="connsiteX2" fmla="*/ 0 w 111252"/>
                    <a:gd name="connsiteY2" fmla="*/ 55626 h 111252"/>
                    <a:gd name="connsiteX3" fmla="*/ 55626 w 111252"/>
                    <a:gd name="connsiteY3" fmla="*/ 0 h 111252"/>
                    <a:gd name="connsiteX4" fmla="*/ 111252 w 111252"/>
                    <a:gd name="connsiteY4" fmla="*/ 55626 h 1112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252" h="111252">
                      <a:moveTo>
                        <a:pt x="111252" y="55626"/>
                      </a:moveTo>
                      <a:cubicBezTo>
                        <a:pt x="111252" y="86347"/>
                        <a:pt x="86347" y="111252"/>
                        <a:pt x="55626" y="111252"/>
                      </a:cubicBezTo>
                      <a:cubicBezTo>
                        <a:pt x="24905" y="111252"/>
                        <a:pt x="0" y="86347"/>
                        <a:pt x="0" y="55626"/>
                      </a:cubicBezTo>
                      <a:cubicBezTo>
                        <a:pt x="0" y="24905"/>
                        <a:pt x="24905" y="0"/>
                        <a:pt x="55626" y="0"/>
                      </a:cubicBezTo>
                      <a:cubicBezTo>
                        <a:pt x="86347" y="0"/>
                        <a:pt x="111252" y="24905"/>
                        <a:pt x="111252" y="55626"/>
                      </a:cubicBezTo>
                      <a:close/>
                    </a:path>
                  </a:pathLst>
                </a:custGeom>
                <a:noFill/>
                <a:ln w="9525" cap="flat">
                  <a:solidFill>
                    <a:schemeClr val="accent1"/>
                  </a:solidFill>
                  <a:prstDash val="solid"/>
                  <a:round/>
                </a:ln>
              </p:spPr>
              <p:txBody>
                <a:bodyPr rtlCol="0" anchor="ctr"/>
                <a:lstStyle/>
                <a:p>
                  <a:endParaRPr lang="en-US" dirty="0">
                    <a:solidFill>
                      <a:srgbClr val="FFFFFF"/>
                    </a:solidFill>
                    <a:latin typeface="Amazon Ember"/>
                  </a:endParaRPr>
                </a:p>
              </p:txBody>
            </p:sp>
          </p:grpSp>
        </p:grpSp>
      </p:grpSp>
      <p:grpSp>
        <p:nvGrpSpPr>
          <p:cNvPr id="15" name="Group 14">
            <a:extLst>
              <a:ext uri="{FF2B5EF4-FFF2-40B4-BE49-F238E27FC236}">
                <a16:creationId xmlns:a16="http://schemas.microsoft.com/office/drawing/2014/main" id="{9023B857-E526-4A86-A770-4C7437AEFB11}"/>
              </a:ext>
            </a:extLst>
          </p:cNvPr>
          <p:cNvGrpSpPr/>
          <p:nvPr/>
        </p:nvGrpSpPr>
        <p:grpSpPr>
          <a:xfrm>
            <a:off x="6306222" y="3621315"/>
            <a:ext cx="986971" cy="986971"/>
            <a:chOff x="3941388" y="2263321"/>
            <a:chExt cx="616857" cy="616857"/>
          </a:xfrm>
        </p:grpSpPr>
        <p:sp>
          <p:nvSpPr>
            <p:cNvPr id="27" name="Oval 26">
              <a:extLst>
                <a:ext uri="{FF2B5EF4-FFF2-40B4-BE49-F238E27FC236}">
                  <a16:creationId xmlns:a16="http://schemas.microsoft.com/office/drawing/2014/main" id="{3AAD1600-D3D9-42A1-8ED0-C62A2BACE61F}"/>
                </a:ext>
              </a:extLst>
            </p:cNvPr>
            <p:cNvSpPr/>
            <p:nvPr/>
          </p:nvSpPr>
          <p:spPr>
            <a:xfrm>
              <a:off x="3941388" y="2263321"/>
              <a:ext cx="616857" cy="616857"/>
            </a:xfrm>
            <a:prstGeom prst="ellipse">
              <a:avLst/>
            </a:prstGeom>
            <a:solidFill>
              <a:schemeClr val="bg2"/>
            </a:solidFill>
            <a:ln>
              <a:no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algn="ctr"/>
              <a:endParaRPr lang="en-US" dirty="0" err="1">
                <a:solidFill>
                  <a:srgbClr val="FFFFFF"/>
                </a:solidFill>
                <a:latin typeface="Amazon Ember"/>
              </a:endParaRPr>
            </a:p>
          </p:txBody>
        </p:sp>
        <p:grpSp>
          <p:nvGrpSpPr>
            <p:cNvPr id="4" name="Group 3">
              <a:extLst>
                <a:ext uri="{FF2B5EF4-FFF2-40B4-BE49-F238E27FC236}">
                  <a16:creationId xmlns:a16="http://schemas.microsoft.com/office/drawing/2014/main" id="{F53137CA-AE82-4188-A0DE-57E0C573D2A3}"/>
                </a:ext>
              </a:extLst>
            </p:cNvPr>
            <p:cNvGrpSpPr/>
            <p:nvPr/>
          </p:nvGrpSpPr>
          <p:grpSpPr>
            <a:xfrm>
              <a:off x="4057662" y="2440168"/>
              <a:ext cx="384309" cy="263163"/>
              <a:chOff x="3916944" y="2411018"/>
              <a:chExt cx="485985" cy="332787"/>
            </a:xfrm>
          </p:grpSpPr>
          <p:sp>
            <p:nvSpPr>
              <p:cNvPr id="64" name="Freeform: Shape 63">
                <a:extLst>
                  <a:ext uri="{FF2B5EF4-FFF2-40B4-BE49-F238E27FC236}">
                    <a16:creationId xmlns:a16="http://schemas.microsoft.com/office/drawing/2014/main" id="{C68DB098-5BEE-4D11-9625-CCB03D62ACFA}"/>
                  </a:ext>
                </a:extLst>
              </p:cNvPr>
              <p:cNvSpPr/>
              <p:nvPr/>
            </p:nvSpPr>
            <p:spPr>
              <a:xfrm>
                <a:off x="3916944" y="2701965"/>
                <a:ext cx="485985" cy="41840"/>
              </a:xfrm>
              <a:custGeom>
                <a:avLst/>
                <a:gdLst>
                  <a:gd name="connsiteX0" fmla="*/ 4828 w 485985"/>
                  <a:gd name="connsiteY0" fmla="*/ 4828 h 41839"/>
                  <a:gd name="connsiteX1" fmla="*/ 4828 w 485985"/>
                  <a:gd name="connsiteY1" fmla="*/ 28644 h 41839"/>
                  <a:gd name="connsiteX2" fmla="*/ 6437 w 485985"/>
                  <a:gd name="connsiteY2" fmla="*/ 29932 h 41839"/>
                  <a:gd name="connsiteX3" fmla="*/ 33150 w 485985"/>
                  <a:gd name="connsiteY3" fmla="*/ 38943 h 41839"/>
                  <a:gd name="connsiteX4" fmla="*/ 457663 w 485985"/>
                  <a:gd name="connsiteY4" fmla="*/ 38943 h 41839"/>
                  <a:gd name="connsiteX5" fmla="*/ 479870 w 485985"/>
                  <a:gd name="connsiteY5" fmla="*/ 31219 h 41839"/>
                  <a:gd name="connsiteX6" fmla="*/ 483089 w 485985"/>
                  <a:gd name="connsiteY6" fmla="*/ 28644 h 41839"/>
                  <a:gd name="connsiteX7" fmla="*/ 483089 w 485985"/>
                  <a:gd name="connsiteY7" fmla="*/ 4828 h 41839"/>
                  <a:gd name="connsiteX8" fmla="*/ 4828 w 485985"/>
                  <a:gd name="connsiteY8" fmla="*/ 4828 h 41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5985" h="41839">
                    <a:moveTo>
                      <a:pt x="4828" y="4828"/>
                    </a:moveTo>
                    <a:lnTo>
                      <a:pt x="4828" y="28644"/>
                    </a:lnTo>
                    <a:lnTo>
                      <a:pt x="6437" y="29932"/>
                    </a:lnTo>
                    <a:cubicBezTo>
                      <a:pt x="14161" y="35725"/>
                      <a:pt x="23495" y="38943"/>
                      <a:pt x="33150" y="38943"/>
                    </a:cubicBezTo>
                    <a:lnTo>
                      <a:pt x="457663" y="38943"/>
                    </a:lnTo>
                    <a:cubicBezTo>
                      <a:pt x="465709" y="38943"/>
                      <a:pt x="473433" y="36368"/>
                      <a:pt x="479870" y="31219"/>
                    </a:cubicBezTo>
                    <a:lnTo>
                      <a:pt x="483089" y="28644"/>
                    </a:lnTo>
                    <a:lnTo>
                      <a:pt x="483089" y="4828"/>
                    </a:lnTo>
                    <a:lnTo>
                      <a:pt x="4828" y="4828"/>
                    </a:lnTo>
                    <a:close/>
                  </a:path>
                </a:pathLst>
              </a:custGeom>
              <a:noFill/>
              <a:ln w="9525" cap="flat">
                <a:solidFill>
                  <a:srgbClr val="FFFFFF"/>
                </a:solidFill>
                <a:prstDash val="solid"/>
                <a:round/>
              </a:ln>
            </p:spPr>
            <p:txBody>
              <a:bodyPr rtlCol="0" anchor="ctr"/>
              <a:lstStyle/>
              <a:p>
                <a:endParaRPr lang="en-US" dirty="0">
                  <a:solidFill>
                    <a:srgbClr val="FFFFFF"/>
                  </a:solidFill>
                  <a:latin typeface="Amazon Ember"/>
                </a:endParaRPr>
              </a:p>
            </p:txBody>
          </p:sp>
          <p:sp>
            <p:nvSpPr>
              <p:cNvPr id="65" name="Freeform: Shape 64">
                <a:extLst>
                  <a:ext uri="{FF2B5EF4-FFF2-40B4-BE49-F238E27FC236}">
                    <a16:creationId xmlns:a16="http://schemas.microsoft.com/office/drawing/2014/main" id="{75045C28-A808-4DE2-98AD-82212664C00B}"/>
                  </a:ext>
                </a:extLst>
              </p:cNvPr>
              <p:cNvSpPr/>
              <p:nvPr/>
            </p:nvSpPr>
            <p:spPr>
              <a:xfrm>
                <a:off x="3983566" y="2433547"/>
                <a:ext cx="357247" cy="247820"/>
              </a:xfrm>
              <a:custGeom>
                <a:avLst/>
                <a:gdLst>
                  <a:gd name="connsiteX0" fmla="*/ 353385 w 357247"/>
                  <a:gd name="connsiteY0" fmla="*/ 234303 h 247820"/>
                  <a:gd name="connsiteX1" fmla="*/ 343730 w 357247"/>
                  <a:gd name="connsiteY1" fmla="*/ 243958 h 247820"/>
                  <a:gd name="connsiteX2" fmla="*/ 14483 w 357247"/>
                  <a:gd name="connsiteY2" fmla="*/ 243958 h 247820"/>
                  <a:gd name="connsiteX3" fmla="*/ 4828 w 357247"/>
                  <a:gd name="connsiteY3" fmla="*/ 234303 h 247820"/>
                  <a:gd name="connsiteX4" fmla="*/ 4828 w 357247"/>
                  <a:gd name="connsiteY4" fmla="*/ 14483 h 247820"/>
                  <a:gd name="connsiteX5" fmla="*/ 14483 w 357247"/>
                  <a:gd name="connsiteY5" fmla="*/ 4828 h 247820"/>
                  <a:gd name="connsiteX6" fmla="*/ 342121 w 357247"/>
                  <a:gd name="connsiteY6" fmla="*/ 4828 h 247820"/>
                  <a:gd name="connsiteX7" fmla="*/ 351776 w 357247"/>
                  <a:gd name="connsiteY7" fmla="*/ 14483 h 247820"/>
                  <a:gd name="connsiteX8" fmla="*/ 353385 w 357247"/>
                  <a:gd name="connsiteY8" fmla="*/ 234303 h 247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7247" h="247820">
                    <a:moveTo>
                      <a:pt x="353385" y="234303"/>
                    </a:moveTo>
                    <a:cubicBezTo>
                      <a:pt x="353385" y="239774"/>
                      <a:pt x="349201" y="243958"/>
                      <a:pt x="343730" y="243958"/>
                    </a:cubicBezTo>
                    <a:lnTo>
                      <a:pt x="14483" y="243958"/>
                    </a:lnTo>
                    <a:cubicBezTo>
                      <a:pt x="9012" y="243958"/>
                      <a:pt x="4828" y="239774"/>
                      <a:pt x="4828" y="234303"/>
                    </a:cubicBezTo>
                    <a:lnTo>
                      <a:pt x="4828" y="14483"/>
                    </a:lnTo>
                    <a:cubicBezTo>
                      <a:pt x="4828" y="9012"/>
                      <a:pt x="9012" y="4828"/>
                      <a:pt x="14483" y="4828"/>
                    </a:cubicBezTo>
                    <a:lnTo>
                      <a:pt x="342121" y="4828"/>
                    </a:lnTo>
                    <a:cubicBezTo>
                      <a:pt x="347592" y="4828"/>
                      <a:pt x="351776" y="9012"/>
                      <a:pt x="351776" y="14483"/>
                    </a:cubicBezTo>
                    <a:lnTo>
                      <a:pt x="353385" y="234303"/>
                    </a:lnTo>
                    <a:close/>
                  </a:path>
                </a:pathLst>
              </a:custGeom>
              <a:noFill/>
              <a:ln w="9525" cap="flat">
                <a:solidFill>
                  <a:srgbClr val="FFFFFF"/>
                </a:solidFill>
                <a:prstDash val="solid"/>
                <a:round/>
              </a:ln>
            </p:spPr>
            <p:txBody>
              <a:bodyPr rtlCol="0" anchor="ctr"/>
              <a:lstStyle/>
              <a:p>
                <a:endParaRPr lang="en-US" dirty="0">
                  <a:solidFill>
                    <a:srgbClr val="FFFFFF"/>
                  </a:solidFill>
                  <a:latin typeface="Amazon Ember"/>
                </a:endParaRPr>
              </a:p>
            </p:txBody>
          </p:sp>
          <p:sp>
            <p:nvSpPr>
              <p:cNvPr id="66" name="Freeform: Shape 65">
                <a:extLst>
                  <a:ext uri="{FF2B5EF4-FFF2-40B4-BE49-F238E27FC236}">
                    <a16:creationId xmlns:a16="http://schemas.microsoft.com/office/drawing/2014/main" id="{AC07D7C1-68BA-4637-9C08-C3D884F92F90}"/>
                  </a:ext>
                </a:extLst>
              </p:cNvPr>
              <p:cNvSpPr/>
              <p:nvPr/>
            </p:nvSpPr>
            <p:spPr>
              <a:xfrm>
                <a:off x="3958784" y="2411018"/>
                <a:ext cx="405524" cy="296097"/>
              </a:xfrm>
              <a:custGeom>
                <a:avLst/>
                <a:gdLst>
                  <a:gd name="connsiteX0" fmla="*/ 400696 w 405524"/>
                  <a:gd name="connsiteY0" fmla="*/ 284832 h 296096"/>
                  <a:gd name="connsiteX1" fmla="*/ 391041 w 405524"/>
                  <a:gd name="connsiteY1" fmla="*/ 294488 h 296096"/>
                  <a:gd name="connsiteX2" fmla="*/ 14483 w 405524"/>
                  <a:gd name="connsiteY2" fmla="*/ 294488 h 296096"/>
                  <a:gd name="connsiteX3" fmla="*/ 4828 w 405524"/>
                  <a:gd name="connsiteY3" fmla="*/ 284832 h 296096"/>
                  <a:gd name="connsiteX4" fmla="*/ 4828 w 405524"/>
                  <a:gd name="connsiteY4" fmla="*/ 14483 h 296096"/>
                  <a:gd name="connsiteX5" fmla="*/ 14483 w 405524"/>
                  <a:gd name="connsiteY5" fmla="*/ 4828 h 296096"/>
                  <a:gd name="connsiteX6" fmla="*/ 391041 w 405524"/>
                  <a:gd name="connsiteY6" fmla="*/ 4828 h 296096"/>
                  <a:gd name="connsiteX7" fmla="*/ 400696 w 405524"/>
                  <a:gd name="connsiteY7" fmla="*/ 14483 h 296096"/>
                  <a:gd name="connsiteX8" fmla="*/ 400696 w 405524"/>
                  <a:gd name="connsiteY8" fmla="*/ 284832 h 296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5524" h="296096">
                    <a:moveTo>
                      <a:pt x="400696" y="284832"/>
                    </a:moveTo>
                    <a:cubicBezTo>
                      <a:pt x="400696" y="290304"/>
                      <a:pt x="396512" y="294488"/>
                      <a:pt x="391041" y="294488"/>
                    </a:cubicBezTo>
                    <a:lnTo>
                      <a:pt x="14483" y="294488"/>
                    </a:lnTo>
                    <a:cubicBezTo>
                      <a:pt x="9012" y="294488"/>
                      <a:pt x="4828" y="290304"/>
                      <a:pt x="4828" y="284832"/>
                    </a:cubicBezTo>
                    <a:lnTo>
                      <a:pt x="4828" y="14483"/>
                    </a:lnTo>
                    <a:cubicBezTo>
                      <a:pt x="4828" y="9012"/>
                      <a:pt x="9012" y="4828"/>
                      <a:pt x="14483" y="4828"/>
                    </a:cubicBezTo>
                    <a:lnTo>
                      <a:pt x="391041" y="4828"/>
                    </a:lnTo>
                    <a:cubicBezTo>
                      <a:pt x="396512" y="4828"/>
                      <a:pt x="400696" y="9012"/>
                      <a:pt x="400696" y="14483"/>
                    </a:cubicBezTo>
                    <a:lnTo>
                      <a:pt x="400696" y="284832"/>
                    </a:lnTo>
                    <a:close/>
                  </a:path>
                </a:pathLst>
              </a:custGeom>
              <a:noFill/>
              <a:ln w="9525" cap="flat">
                <a:solidFill>
                  <a:srgbClr val="FFFFFF"/>
                </a:solidFill>
                <a:prstDash val="solid"/>
                <a:round/>
              </a:ln>
            </p:spPr>
            <p:txBody>
              <a:bodyPr rtlCol="0" anchor="ctr"/>
              <a:lstStyle/>
              <a:p>
                <a:endParaRPr lang="en-US" dirty="0">
                  <a:solidFill>
                    <a:srgbClr val="FFFFFF"/>
                  </a:solidFill>
                  <a:latin typeface="Amazon Ember"/>
                </a:endParaRPr>
              </a:p>
            </p:txBody>
          </p:sp>
          <p:sp>
            <p:nvSpPr>
              <p:cNvPr id="70" name="Freeform: Shape 69">
                <a:extLst>
                  <a:ext uri="{FF2B5EF4-FFF2-40B4-BE49-F238E27FC236}">
                    <a16:creationId xmlns:a16="http://schemas.microsoft.com/office/drawing/2014/main" id="{94B3FE67-6C14-4287-912B-D285864BDC67}"/>
                  </a:ext>
                </a:extLst>
              </p:cNvPr>
              <p:cNvSpPr/>
              <p:nvPr/>
            </p:nvSpPr>
            <p:spPr>
              <a:xfrm>
                <a:off x="4078510" y="2473456"/>
                <a:ext cx="164141" cy="164141"/>
              </a:xfrm>
              <a:custGeom>
                <a:avLst/>
                <a:gdLst>
                  <a:gd name="connsiteX0" fmla="*/ 19311 w 164140"/>
                  <a:gd name="connsiteY0" fmla="*/ 128094 h 164140"/>
                  <a:gd name="connsiteX1" fmla="*/ 22529 w 164140"/>
                  <a:gd name="connsiteY1" fmla="*/ 131634 h 164140"/>
                  <a:gd name="connsiteX2" fmla="*/ 25748 w 164140"/>
                  <a:gd name="connsiteY2" fmla="*/ 135175 h 164140"/>
                  <a:gd name="connsiteX3" fmla="*/ 28966 w 164140"/>
                  <a:gd name="connsiteY3" fmla="*/ 138715 h 164140"/>
                  <a:gd name="connsiteX4" fmla="*/ 50530 w 164140"/>
                  <a:gd name="connsiteY4" fmla="*/ 127772 h 164140"/>
                  <a:gd name="connsiteX5" fmla="*/ 65978 w 164140"/>
                  <a:gd name="connsiteY5" fmla="*/ 135497 h 164140"/>
                  <a:gd name="connsiteX6" fmla="*/ 70162 w 164140"/>
                  <a:gd name="connsiteY6" fmla="*/ 159313 h 164140"/>
                  <a:gd name="connsiteX7" fmla="*/ 74990 w 164140"/>
                  <a:gd name="connsiteY7" fmla="*/ 159635 h 164140"/>
                  <a:gd name="connsiteX8" fmla="*/ 79817 w 164140"/>
                  <a:gd name="connsiteY8" fmla="*/ 159957 h 164140"/>
                  <a:gd name="connsiteX9" fmla="*/ 84645 w 164140"/>
                  <a:gd name="connsiteY9" fmla="*/ 160279 h 164140"/>
                  <a:gd name="connsiteX10" fmla="*/ 92048 w 164140"/>
                  <a:gd name="connsiteY10" fmla="*/ 137106 h 164140"/>
                  <a:gd name="connsiteX11" fmla="*/ 108140 w 164140"/>
                  <a:gd name="connsiteY11" fmla="*/ 131634 h 164140"/>
                  <a:gd name="connsiteX12" fmla="*/ 128094 w 164140"/>
                  <a:gd name="connsiteY12" fmla="*/ 145474 h 164140"/>
                  <a:gd name="connsiteX13" fmla="*/ 131634 w 164140"/>
                  <a:gd name="connsiteY13" fmla="*/ 142255 h 164140"/>
                  <a:gd name="connsiteX14" fmla="*/ 135175 w 164140"/>
                  <a:gd name="connsiteY14" fmla="*/ 139037 h 164140"/>
                  <a:gd name="connsiteX15" fmla="*/ 138715 w 164140"/>
                  <a:gd name="connsiteY15" fmla="*/ 135818 h 164140"/>
                  <a:gd name="connsiteX16" fmla="*/ 127772 w 164140"/>
                  <a:gd name="connsiteY16" fmla="*/ 114255 h 164140"/>
                  <a:gd name="connsiteX17" fmla="*/ 135497 w 164140"/>
                  <a:gd name="connsiteY17" fmla="*/ 99128 h 164140"/>
                  <a:gd name="connsiteX18" fmla="*/ 159313 w 164140"/>
                  <a:gd name="connsiteY18" fmla="*/ 94944 h 164140"/>
                  <a:gd name="connsiteX19" fmla="*/ 159635 w 164140"/>
                  <a:gd name="connsiteY19" fmla="*/ 90116 h 164140"/>
                  <a:gd name="connsiteX20" fmla="*/ 159957 w 164140"/>
                  <a:gd name="connsiteY20" fmla="*/ 85289 h 164140"/>
                  <a:gd name="connsiteX21" fmla="*/ 160279 w 164140"/>
                  <a:gd name="connsiteY21" fmla="*/ 80461 h 164140"/>
                  <a:gd name="connsiteX22" fmla="*/ 137106 w 164140"/>
                  <a:gd name="connsiteY22" fmla="*/ 73059 h 164140"/>
                  <a:gd name="connsiteX23" fmla="*/ 131634 w 164140"/>
                  <a:gd name="connsiteY23" fmla="*/ 56966 h 164140"/>
                  <a:gd name="connsiteX24" fmla="*/ 145474 w 164140"/>
                  <a:gd name="connsiteY24" fmla="*/ 37012 h 164140"/>
                  <a:gd name="connsiteX25" fmla="*/ 142255 w 164140"/>
                  <a:gd name="connsiteY25" fmla="*/ 33472 h 164140"/>
                  <a:gd name="connsiteX26" fmla="*/ 139037 w 164140"/>
                  <a:gd name="connsiteY26" fmla="*/ 29932 h 164140"/>
                  <a:gd name="connsiteX27" fmla="*/ 135818 w 164140"/>
                  <a:gd name="connsiteY27" fmla="*/ 26391 h 164140"/>
                  <a:gd name="connsiteX28" fmla="*/ 114255 w 164140"/>
                  <a:gd name="connsiteY28" fmla="*/ 37334 h 164140"/>
                  <a:gd name="connsiteX29" fmla="*/ 98806 w 164140"/>
                  <a:gd name="connsiteY29" fmla="*/ 29610 h 164140"/>
                  <a:gd name="connsiteX30" fmla="*/ 94622 w 164140"/>
                  <a:gd name="connsiteY30" fmla="*/ 5793 h 164140"/>
                  <a:gd name="connsiteX31" fmla="*/ 89795 w 164140"/>
                  <a:gd name="connsiteY31" fmla="*/ 5471 h 164140"/>
                  <a:gd name="connsiteX32" fmla="*/ 84967 w 164140"/>
                  <a:gd name="connsiteY32" fmla="*/ 5150 h 164140"/>
                  <a:gd name="connsiteX33" fmla="*/ 80139 w 164140"/>
                  <a:gd name="connsiteY33" fmla="*/ 4828 h 164140"/>
                  <a:gd name="connsiteX34" fmla="*/ 72737 w 164140"/>
                  <a:gd name="connsiteY34" fmla="*/ 27679 h 164140"/>
                  <a:gd name="connsiteX35" fmla="*/ 56323 w 164140"/>
                  <a:gd name="connsiteY35" fmla="*/ 33150 h 164140"/>
                  <a:gd name="connsiteX36" fmla="*/ 36690 w 164140"/>
                  <a:gd name="connsiteY36" fmla="*/ 19311 h 164140"/>
                  <a:gd name="connsiteX37" fmla="*/ 33150 w 164140"/>
                  <a:gd name="connsiteY37" fmla="*/ 22529 h 164140"/>
                  <a:gd name="connsiteX38" fmla="*/ 29610 w 164140"/>
                  <a:gd name="connsiteY38" fmla="*/ 25748 h 164140"/>
                  <a:gd name="connsiteX39" fmla="*/ 26069 w 164140"/>
                  <a:gd name="connsiteY39" fmla="*/ 28966 h 164140"/>
                  <a:gd name="connsiteX40" fmla="*/ 37012 w 164140"/>
                  <a:gd name="connsiteY40" fmla="*/ 50208 h 164140"/>
                  <a:gd name="connsiteX41" fmla="*/ 29288 w 164140"/>
                  <a:gd name="connsiteY41" fmla="*/ 65656 h 164140"/>
                  <a:gd name="connsiteX42" fmla="*/ 5793 w 164140"/>
                  <a:gd name="connsiteY42" fmla="*/ 69840 h 164140"/>
                  <a:gd name="connsiteX43" fmla="*/ 5471 w 164140"/>
                  <a:gd name="connsiteY43" fmla="*/ 74668 h 164140"/>
                  <a:gd name="connsiteX44" fmla="*/ 5150 w 164140"/>
                  <a:gd name="connsiteY44" fmla="*/ 79496 h 164140"/>
                  <a:gd name="connsiteX45" fmla="*/ 4828 w 164140"/>
                  <a:gd name="connsiteY45" fmla="*/ 84323 h 164140"/>
                  <a:gd name="connsiteX46" fmla="*/ 27679 w 164140"/>
                  <a:gd name="connsiteY46" fmla="*/ 91726 h 164140"/>
                  <a:gd name="connsiteX47" fmla="*/ 33150 w 164140"/>
                  <a:gd name="connsiteY47" fmla="*/ 108140 h 164140"/>
                  <a:gd name="connsiteX48" fmla="*/ 19311 w 164140"/>
                  <a:gd name="connsiteY48" fmla="*/ 128094 h 164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64140" h="164140">
                    <a:moveTo>
                      <a:pt x="19311" y="128094"/>
                    </a:moveTo>
                    <a:lnTo>
                      <a:pt x="22529" y="131634"/>
                    </a:lnTo>
                    <a:lnTo>
                      <a:pt x="25748" y="135175"/>
                    </a:lnTo>
                    <a:lnTo>
                      <a:pt x="28966" y="138715"/>
                    </a:lnTo>
                    <a:lnTo>
                      <a:pt x="50530" y="127772"/>
                    </a:lnTo>
                    <a:cubicBezTo>
                      <a:pt x="55357" y="130991"/>
                      <a:pt x="60507" y="133565"/>
                      <a:pt x="65978" y="135497"/>
                    </a:cubicBezTo>
                    <a:lnTo>
                      <a:pt x="70162" y="159313"/>
                    </a:lnTo>
                    <a:lnTo>
                      <a:pt x="74990" y="159635"/>
                    </a:lnTo>
                    <a:lnTo>
                      <a:pt x="79817" y="159957"/>
                    </a:lnTo>
                    <a:lnTo>
                      <a:pt x="84645" y="160279"/>
                    </a:lnTo>
                    <a:lnTo>
                      <a:pt x="92048" y="137106"/>
                    </a:lnTo>
                    <a:cubicBezTo>
                      <a:pt x="97519" y="136140"/>
                      <a:pt x="102990" y="134209"/>
                      <a:pt x="108140" y="131634"/>
                    </a:cubicBezTo>
                    <a:lnTo>
                      <a:pt x="128094" y="145474"/>
                    </a:lnTo>
                    <a:lnTo>
                      <a:pt x="131634" y="142255"/>
                    </a:lnTo>
                    <a:lnTo>
                      <a:pt x="135175" y="139037"/>
                    </a:lnTo>
                    <a:lnTo>
                      <a:pt x="138715" y="135818"/>
                    </a:lnTo>
                    <a:lnTo>
                      <a:pt x="127772" y="114255"/>
                    </a:lnTo>
                    <a:cubicBezTo>
                      <a:pt x="130991" y="109427"/>
                      <a:pt x="133565" y="104278"/>
                      <a:pt x="135497" y="99128"/>
                    </a:cubicBezTo>
                    <a:lnTo>
                      <a:pt x="159313" y="94944"/>
                    </a:lnTo>
                    <a:lnTo>
                      <a:pt x="159635" y="90116"/>
                    </a:lnTo>
                    <a:lnTo>
                      <a:pt x="159957" y="85289"/>
                    </a:lnTo>
                    <a:lnTo>
                      <a:pt x="160279" y="80461"/>
                    </a:lnTo>
                    <a:lnTo>
                      <a:pt x="137106" y="73059"/>
                    </a:lnTo>
                    <a:cubicBezTo>
                      <a:pt x="136140" y="67587"/>
                      <a:pt x="134209" y="62116"/>
                      <a:pt x="131634" y="56966"/>
                    </a:cubicBezTo>
                    <a:lnTo>
                      <a:pt x="145474" y="37012"/>
                    </a:lnTo>
                    <a:lnTo>
                      <a:pt x="142255" y="33472"/>
                    </a:lnTo>
                    <a:lnTo>
                      <a:pt x="139037" y="29932"/>
                    </a:lnTo>
                    <a:lnTo>
                      <a:pt x="135818" y="26391"/>
                    </a:lnTo>
                    <a:lnTo>
                      <a:pt x="114255" y="37334"/>
                    </a:lnTo>
                    <a:cubicBezTo>
                      <a:pt x="109427" y="33794"/>
                      <a:pt x="104278" y="31541"/>
                      <a:pt x="98806" y="29610"/>
                    </a:cubicBezTo>
                    <a:lnTo>
                      <a:pt x="94622" y="5793"/>
                    </a:lnTo>
                    <a:lnTo>
                      <a:pt x="89795" y="5471"/>
                    </a:lnTo>
                    <a:lnTo>
                      <a:pt x="84967" y="5150"/>
                    </a:lnTo>
                    <a:lnTo>
                      <a:pt x="80139" y="4828"/>
                    </a:lnTo>
                    <a:lnTo>
                      <a:pt x="72737" y="27679"/>
                    </a:lnTo>
                    <a:cubicBezTo>
                      <a:pt x="66944" y="28644"/>
                      <a:pt x="61472" y="30575"/>
                      <a:pt x="56323" y="33150"/>
                    </a:cubicBezTo>
                    <a:lnTo>
                      <a:pt x="36690" y="19311"/>
                    </a:lnTo>
                    <a:lnTo>
                      <a:pt x="33150" y="22529"/>
                    </a:lnTo>
                    <a:lnTo>
                      <a:pt x="29610" y="25748"/>
                    </a:lnTo>
                    <a:lnTo>
                      <a:pt x="26069" y="28966"/>
                    </a:lnTo>
                    <a:lnTo>
                      <a:pt x="37012" y="50208"/>
                    </a:lnTo>
                    <a:cubicBezTo>
                      <a:pt x="33472" y="55035"/>
                      <a:pt x="30897" y="60185"/>
                      <a:pt x="29288" y="65656"/>
                    </a:cubicBezTo>
                    <a:lnTo>
                      <a:pt x="5793" y="69840"/>
                    </a:lnTo>
                    <a:lnTo>
                      <a:pt x="5471" y="74668"/>
                    </a:lnTo>
                    <a:lnTo>
                      <a:pt x="5150" y="79496"/>
                    </a:lnTo>
                    <a:lnTo>
                      <a:pt x="4828" y="84323"/>
                    </a:lnTo>
                    <a:lnTo>
                      <a:pt x="27679" y="91726"/>
                    </a:lnTo>
                    <a:cubicBezTo>
                      <a:pt x="28644" y="97197"/>
                      <a:pt x="30575" y="102990"/>
                      <a:pt x="33150" y="108140"/>
                    </a:cubicBezTo>
                    <a:lnTo>
                      <a:pt x="19311" y="128094"/>
                    </a:lnTo>
                    <a:close/>
                  </a:path>
                </a:pathLst>
              </a:custGeom>
              <a:noFill/>
              <a:ln w="9525" cap="flat">
                <a:solidFill>
                  <a:schemeClr val="accent1"/>
                </a:solidFill>
                <a:prstDash val="solid"/>
                <a:round/>
              </a:ln>
            </p:spPr>
            <p:txBody>
              <a:bodyPr rtlCol="0" anchor="ctr"/>
              <a:lstStyle/>
              <a:p>
                <a:endParaRPr lang="en-US" dirty="0">
                  <a:solidFill>
                    <a:srgbClr val="FFFFFF"/>
                  </a:solidFill>
                  <a:latin typeface="Amazon Ember"/>
                </a:endParaRPr>
              </a:p>
            </p:txBody>
          </p:sp>
          <p:sp>
            <p:nvSpPr>
              <p:cNvPr id="71" name="Freeform: Shape 70">
                <a:extLst>
                  <a:ext uri="{FF2B5EF4-FFF2-40B4-BE49-F238E27FC236}">
                    <a16:creationId xmlns:a16="http://schemas.microsoft.com/office/drawing/2014/main" id="{583406D9-D6C8-4AFC-871C-A5910C1BF3D6}"/>
                  </a:ext>
                </a:extLst>
              </p:cNvPr>
              <p:cNvSpPr/>
              <p:nvPr/>
            </p:nvSpPr>
            <p:spPr>
              <a:xfrm>
                <a:off x="4125177" y="2520123"/>
                <a:ext cx="70806" cy="70806"/>
              </a:xfrm>
              <a:custGeom>
                <a:avLst/>
                <a:gdLst>
                  <a:gd name="connsiteX0" fmla="*/ 66622 w 70805"/>
                  <a:gd name="connsiteY0" fmla="*/ 35725 h 70805"/>
                  <a:gd name="connsiteX1" fmla="*/ 35725 w 70805"/>
                  <a:gd name="connsiteY1" fmla="*/ 66622 h 70805"/>
                  <a:gd name="connsiteX2" fmla="*/ 4828 w 70805"/>
                  <a:gd name="connsiteY2" fmla="*/ 35725 h 70805"/>
                  <a:gd name="connsiteX3" fmla="*/ 35725 w 70805"/>
                  <a:gd name="connsiteY3" fmla="*/ 4828 h 70805"/>
                  <a:gd name="connsiteX4" fmla="*/ 66622 w 70805"/>
                  <a:gd name="connsiteY4" fmla="*/ 35725 h 708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5" h="70805">
                    <a:moveTo>
                      <a:pt x="66622" y="35725"/>
                    </a:moveTo>
                    <a:cubicBezTo>
                      <a:pt x="66622" y="52789"/>
                      <a:pt x="52789" y="66622"/>
                      <a:pt x="35725" y="66622"/>
                    </a:cubicBezTo>
                    <a:cubicBezTo>
                      <a:pt x="18661" y="66622"/>
                      <a:pt x="4828" y="52789"/>
                      <a:pt x="4828" y="35725"/>
                    </a:cubicBezTo>
                    <a:cubicBezTo>
                      <a:pt x="4828" y="18661"/>
                      <a:pt x="18661" y="4828"/>
                      <a:pt x="35725" y="4828"/>
                    </a:cubicBezTo>
                    <a:cubicBezTo>
                      <a:pt x="52789" y="4828"/>
                      <a:pt x="66622" y="18661"/>
                      <a:pt x="66622" y="35725"/>
                    </a:cubicBezTo>
                    <a:close/>
                  </a:path>
                </a:pathLst>
              </a:custGeom>
              <a:noFill/>
              <a:ln w="9525" cap="flat">
                <a:solidFill>
                  <a:schemeClr val="accent1"/>
                </a:solidFill>
                <a:prstDash val="solid"/>
                <a:round/>
              </a:ln>
            </p:spPr>
            <p:txBody>
              <a:bodyPr rtlCol="0" anchor="ctr"/>
              <a:lstStyle/>
              <a:p>
                <a:endParaRPr lang="en-US" dirty="0">
                  <a:solidFill>
                    <a:srgbClr val="FFFFFF"/>
                  </a:solidFill>
                  <a:latin typeface="Amazon Ember"/>
                </a:endParaRPr>
              </a:p>
            </p:txBody>
          </p:sp>
        </p:grpSp>
      </p:grpSp>
      <p:grpSp>
        <p:nvGrpSpPr>
          <p:cNvPr id="9" name="Group 8">
            <a:extLst>
              <a:ext uri="{FF2B5EF4-FFF2-40B4-BE49-F238E27FC236}">
                <a16:creationId xmlns:a16="http://schemas.microsoft.com/office/drawing/2014/main" id="{DAEEC727-E914-4E4E-880D-05A287C7B9B6}"/>
              </a:ext>
            </a:extLst>
          </p:cNvPr>
          <p:cNvGrpSpPr/>
          <p:nvPr/>
        </p:nvGrpSpPr>
        <p:grpSpPr>
          <a:xfrm>
            <a:off x="6306222" y="4897839"/>
            <a:ext cx="986971" cy="986971"/>
            <a:chOff x="3941388" y="3061149"/>
            <a:chExt cx="616857" cy="616857"/>
          </a:xfrm>
        </p:grpSpPr>
        <p:sp>
          <p:nvSpPr>
            <p:cNvPr id="28" name="Oval 27">
              <a:extLst>
                <a:ext uri="{FF2B5EF4-FFF2-40B4-BE49-F238E27FC236}">
                  <a16:creationId xmlns:a16="http://schemas.microsoft.com/office/drawing/2014/main" id="{23E157A1-2E6E-4BA6-9DC0-EABB88A4119D}"/>
                </a:ext>
              </a:extLst>
            </p:cNvPr>
            <p:cNvSpPr/>
            <p:nvPr/>
          </p:nvSpPr>
          <p:spPr>
            <a:xfrm>
              <a:off x="3941388" y="3061149"/>
              <a:ext cx="616857" cy="616857"/>
            </a:xfrm>
            <a:prstGeom prst="ellipse">
              <a:avLst/>
            </a:prstGeom>
            <a:solidFill>
              <a:schemeClr val="bg2"/>
            </a:solidFill>
            <a:ln>
              <a:no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algn="ctr"/>
              <a:endParaRPr lang="en-US" dirty="0" err="1">
                <a:solidFill>
                  <a:srgbClr val="FFFFFF"/>
                </a:solidFill>
                <a:latin typeface="Amazon Ember"/>
              </a:endParaRPr>
            </a:p>
          </p:txBody>
        </p:sp>
        <p:grpSp>
          <p:nvGrpSpPr>
            <p:cNvPr id="5" name="Group 4">
              <a:extLst>
                <a:ext uri="{FF2B5EF4-FFF2-40B4-BE49-F238E27FC236}">
                  <a16:creationId xmlns:a16="http://schemas.microsoft.com/office/drawing/2014/main" id="{CBB20B99-10E4-4D7B-8228-240FD5827156}"/>
                </a:ext>
              </a:extLst>
            </p:cNvPr>
            <p:cNvGrpSpPr/>
            <p:nvPr/>
          </p:nvGrpSpPr>
          <p:grpSpPr>
            <a:xfrm>
              <a:off x="4059397" y="3235682"/>
              <a:ext cx="423704" cy="267792"/>
              <a:chOff x="3917763" y="3154355"/>
              <a:chExt cx="612300" cy="386992"/>
            </a:xfrm>
          </p:grpSpPr>
          <p:sp>
            <p:nvSpPr>
              <p:cNvPr id="73" name="Freeform: Shape 72">
                <a:extLst>
                  <a:ext uri="{FF2B5EF4-FFF2-40B4-BE49-F238E27FC236}">
                    <a16:creationId xmlns:a16="http://schemas.microsoft.com/office/drawing/2014/main" id="{34D5BC15-D45D-4261-9557-B840B4604B57}"/>
                  </a:ext>
                </a:extLst>
              </p:cNvPr>
              <p:cNvSpPr/>
              <p:nvPr/>
            </p:nvSpPr>
            <p:spPr>
              <a:xfrm>
                <a:off x="3917763" y="3248063"/>
                <a:ext cx="293508" cy="293284"/>
              </a:xfrm>
              <a:custGeom>
                <a:avLst/>
                <a:gdLst>
                  <a:gd name="connsiteX0" fmla="*/ 82867 w 873537"/>
                  <a:gd name="connsiteY0" fmla="*/ 692753 h 872870"/>
                  <a:gd name="connsiteX1" fmla="*/ 100584 w 873537"/>
                  <a:gd name="connsiteY1" fmla="*/ 713042 h 872870"/>
                  <a:gd name="connsiteX2" fmla="*/ 118396 w 873537"/>
                  <a:gd name="connsiteY2" fmla="*/ 733330 h 872870"/>
                  <a:gd name="connsiteX3" fmla="*/ 136398 w 873537"/>
                  <a:gd name="connsiteY3" fmla="*/ 753618 h 872870"/>
                  <a:gd name="connsiteX4" fmla="*/ 257175 w 873537"/>
                  <a:gd name="connsiteY4" fmla="*/ 691705 h 872870"/>
                  <a:gd name="connsiteX5" fmla="*/ 343567 w 873537"/>
                  <a:gd name="connsiteY5" fmla="*/ 734187 h 872870"/>
                  <a:gd name="connsiteX6" fmla="*/ 367760 w 873537"/>
                  <a:gd name="connsiteY6" fmla="*/ 867537 h 872870"/>
                  <a:gd name="connsiteX7" fmla="*/ 394716 w 873537"/>
                  <a:gd name="connsiteY7" fmla="*/ 869347 h 872870"/>
                  <a:gd name="connsiteX8" fmla="*/ 421672 w 873537"/>
                  <a:gd name="connsiteY8" fmla="*/ 871156 h 872870"/>
                  <a:gd name="connsiteX9" fmla="*/ 448532 w 873537"/>
                  <a:gd name="connsiteY9" fmla="*/ 872871 h 872870"/>
                  <a:gd name="connsiteX10" fmla="*/ 490252 w 873537"/>
                  <a:gd name="connsiteY10" fmla="*/ 743331 h 872870"/>
                  <a:gd name="connsiteX11" fmla="*/ 581025 w 873537"/>
                  <a:gd name="connsiteY11" fmla="*/ 712470 h 872870"/>
                  <a:gd name="connsiteX12" fmla="*/ 693039 w 873537"/>
                  <a:gd name="connsiteY12" fmla="*/ 790099 h 872870"/>
                  <a:gd name="connsiteX13" fmla="*/ 713327 w 873537"/>
                  <a:gd name="connsiteY13" fmla="*/ 772287 h 872870"/>
                  <a:gd name="connsiteX14" fmla="*/ 733615 w 873537"/>
                  <a:gd name="connsiteY14" fmla="*/ 754571 h 872870"/>
                  <a:gd name="connsiteX15" fmla="*/ 753904 w 873537"/>
                  <a:gd name="connsiteY15" fmla="*/ 736759 h 872870"/>
                  <a:gd name="connsiteX16" fmla="*/ 691706 w 873537"/>
                  <a:gd name="connsiteY16" fmla="*/ 615505 h 872870"/>
                  <a:gd name="connsiteX17" fmla="*/ 734282 w 873537"/>
                  <a:gd name="connsiteY17" fmla="*/ 529780 h 872870"/>
                  <a:gd name="connsiteX18" fmla="*/ 868204 w 873537"/>
                  <a:gd name="connsiteY18" fmla="*/ 505492 h 872870"/>
                  <a:gd name="connsiteX19" fmla="*/ 870013 w 873537"/>
                  <a:gd name="connsiteY19" fmla="*/ 478631 h 872870"/>
                  <a:gd name="connsiteX20" fmla="*/ 871823 w 873537"/>
                  <a:gd name="connsiteY20" fmla="*/ 451675 h 872870"/>
                  <a:gd name="connsiteX21" fmla="*/ 873538 w 873537"/>
                  <a:gd name="connsiteY21" fmla="*/ 424815 h 872870"/>
                  <a:gd name="connsiteX22" fmla="*/ 743998 w 873537"/>
                  <a:gd name="connsiteY22" fmla="*/ 382905 h 872870"/>
                  <a:gd name="connsiteX23" fmla="*/ 713232 w 873537"/>
                  <a:gd name="connsiteY23" fmla="*/ 291655 h 872870"/>
                  <a:gd name="connsiteX24" fmla="*/ 790575 w 873537"/>
                  <a:gd name="connsiteY24" fmla="*/ 180118 h 872870"/>
                  <a:gd name="connsiteX25" fmla="*/ 772763 w 873537"/>
                  <a:gd name="connsiteY25" fmla="*/ 159829 h 872870"/>
                  <a:gd name="connsiteX26" fmla="*/ 754952 w 873537"/>
                  <a:gd name="connsiteY26" fmla="*/ 139541 h 872870"/>
                  <a:gd name="connsiteX27" fmla="*/ 737235 w 873537"/>
                  <a:gd name="connsiteY27" fmla="*/ 119253 h 872870"/>
                  <a:gd name="connsiteX28" fmla="*/ 616649 w 873537"/>
                  <a:gd name="connsiteY28" fmla="*/ 181451 h 872870"/>
                  <a:gd name="connsiteX29" fmla="*/ 529971 w 873537"/>
                  <a:gd name="connsiteY29" fmla="*/ 138398 h 872870"/>
                  <a:gd name="connsiteX30" fmla="*/ 505778 w 873537"/>
                  <a:gd name="connsiteY30" fmla="*/ 5048 h 872870"/>
                  <a:gd name="connsiteX31" fmla="*/ 479298 w 873537"/>
                  <a:gd name="connsiteY31" fmla="*/ 3524 h 872870"/>
                  <a:gd name="connsiteX32" fmla="*/ 451961 w 873537"/>
                  <a:gd name="connsiteY32" fmla="*/ 1905 h 872870"/>
                  <a:gd name="connsiteX33" fmla="*/ 425006 w 873537"/>
                  <a:gd name="connsiteY33" fmla="*/ 0 h 872870"/>
                  <a:gd name="connsiteX34" fmla="*/ 384048 w 873537"/>
                  <a:gd name="connsiteY34" fmla="*/ 128588 h 872870"/>
                  <a:gd name="connsiteX35" fmla="*/ 291941 w 873537"/>
                  <a:gd name="connsiteY35" fmla="*/ 159734 h 872870"/>
                  <a:gd name="connsiteX36" fmla="*/ 180594 w 873537"/>
                  <a:gd name="connsiteY36" fmla="*/ 82772 h 872870"/>
                  <a:gd name="connsiteX37" fmla="*/ 160306 w 873537"/>
                  <a:gd name="connsiteY37" fmla="*/ 100584 h 872870"/>
                  <a:gd name="connsiteX38" fmla="*/ 140017 w 873537"/>
                  <a:gd name="connsiteY38" fmla="*/ 118300 h 872870"/>
                  <a:gd name="connsiteX39" fmla="*/ 119729 w 873537"/>
                  <a:gd name="connsiteY39" fmla="*/ 136112 h 872870"/>
                  <a:gd name="connsiteX40" fmla="*/ 181356 w 873537"/>
                  <a:gd name="connsiteY40" fmla="*/ 256222 h 872870"/>
                  <a:gd name="connsiteX41" fmla="*/ 138303 w 873537"/>
                  <a:gd name="connsiteY41" fmla="*/ 343471 h 872870"/>
                  <a:gd name="connsiteX42" fmla="*/ 4953 w 873537"/>
                  <a:gd name="connsiteY42" fmla="*/ 367570 h 872870"/>
                  <a:gd name="connsiteX43" fmla="*/ 3239 w 873537"/>
                  <a:gd name="connsiteY43" fmla="*/ 394430 h 872870"/>
                  <a:gd name="connsiteX44" fmla="*/ 1810 w 873537"/>
                  <a:gd name="connsiteY44" fmla="*/ 421005 h 872870"/>
                  <a:gd name="connsiteX45" fmla="*/ 0 w 873537"/>
                  <a:gd name="connsiteY45" fmla="*/ 447961 h 872870"/>
                  <a:gd name="connsiteX46" fmla="*/ 128778 w 873537"/>
                  <a:gd name="connsiteY46" fmla="*/ 489394 h 872870"/>
                  <a:gd name="connsiteX47" fmla="*/ 160020 w 873537"/>
                  <a:gd name="connsiteY47" fmla="*/ 581025 h 872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873537" h="872870">
                    <a:moveTo>
                      <a:pt x="82867" y="692753"/>
                    </a:moveTo>
                    <a:lnTo>
                      <a:pt x="100584" y="713042"/>
                    </a:lnTo>
                    <a:lnTo>
                      <a:pt x="118396" y="733330"/>
                    </a:lnTo>
                    <a:lnTo>
                      <a:pt x="136398" y="753618"/>
                    </a:lnTo>
                    <a:lnTo>
                      <a:pt x="257175" y="691705"/>
                    </a:lnTo>
                    <a:cubicBezTo>
                      <a:pt x="283565" y="710310"/>
                      <a:pt x="312719" y="724646"/>
                      <a:pt x="343567" y="734187"/>
                    </a:cubicBezTo>
                    <a:lnTo>
                      <a:pt x="367760" y="867537"/>
                    </a:lnTo>
                    <a:lnTo>
                      <a:pt x="394716" y="869347"/>
                    </a:lnTo>
                    <a:lnTo>
                      <a:pt x="421672" y="871156"/>
                    </a:lnTo>
                    <a:lnTo>
                      <a:pt x="448532" y="872871"/>
                    </a:lnTo>
                    <a:lnTo>
                      <a:pt x="490252" y="743331"/>
                    </a:lnTo>
                    <a:cubicBezTo>
                      <a:pt x="521929" y="737823"/>
                      <a:pt x="552555" y="727411"/>
                      <a:pt x="581025" y="712470"/>
                    </a:cubicBezTo>
                    <a:lnTo>
                      <a:pt x="693039" y="790099"/>
                    </a:lnTo>
                    <a:lnTo>
                      <a:pt x="713327" y="772287"/>
                    </a:lnTo>
                    <a:lnTo>
                      <a:pt x="733615" y="754571"/>
                    </a:lnTo>
                    <a:lnTo>
                      <a:pt x="753904" y="736759"/>
                    </a:lnTo>
                    <a:lnTo>
                      <a:pt x="691706" y="615505"/>
                    </a:lnTo>
                    <a:cubicBezTo>
                      <a:pt x="710279" y="589324"/>
                      <a:pt x="724645" y="560400"/>
                      <a:pt x="734282" y="529780"/>
                    </a:cubicBezTo>
                    <a:lnTo>
                      <a:pt x="868204" y="505492"/>
                    </a:lnTo>
                    <a:lnTo>
                      <a:pt x="870013" y="478631"/>
                    </a:lnTo>
                    <a:lnTo>
                      <a:pt x="871823" y="451675"/>
                    </a:lnTo>
                    <a:lnTo>
                      <a:pt x="873538" y="424815"/>
                    </a:lnTo>
                    <a:lnTo>
                      <a:pt x="743998" y="382905"/>
                    </a:lnTo>
                    <a:cubicBezTo>
                      <a:pt x="738527" y="351079"/>
                      <a:pt x="728149" y="320296"/>
                      <a:pt x="713232" y="291655"/>
                    </a:cubicBezTo>
                    <a:lnTo>
                      <a:pt x="790575" y="180118"/>
                    </a:lnTo>
                    <a:lnTo>
                      <a:pt x="772763" y="159829"/>
                    </a:lnTo>
                    <a:lnTo>
                      <a:pt x="754952" y="139541"/>
                    </a:lnTo>
                    <a:lnTo>
                      <a:pt x="737235" y="119253"/>
                    </a:lnTo>
                    <a:lnTo>
                      <a:pt x="616649" y="181451"/>
                    </a:lnTo>
                    <a:cubicBezTo>
                      <a:pt x="590179" y="162666"/>
                      <a:pt x="560933" y="148140"/>
                      <a:pt x="529971" y="138398"/>
                    </a:cubicBezTo>
                    <a:lnTo>
                      <a:pt x="505778" y="5048"/>
                    </a:lnTo>
                    <a:lnTo>
                      <a:pt x="479298" y="3524"/>
                    </a:lnTo>
                    <a:lnTo>
                      <a:pt x="451961" y="1905"/>
                    </a:lnTo>
                    <a:lnTo>
                      <a:pt x="425006" y="0"/>
                    </a:lnTo>
                    <a:lnTo>
                      <a:pt x="384048" y="128588"/>
                    </a:lnTo>
                    <a:cubicBezTo>
                      <a:pt x="351887" y="134013"/>
                      <a:pt x="320795" y="144527"/>
                      <a:pt x="291941" y="159734"/>
                    </a:cubicBezTo>
                    <a:lnTo>
                      <a:pt x="180594" y="82772"/>
                    </a:lnTo>
                    <a:lnTo>
                      <a:pt x="160306" y="100584"/>
                    </a:lnTo>
                    <a:lnTo>
                      <a:pt x="140017" y="118300"/>
                    </a:lnTo>
                    <a:lnTo>
                      <a:pt x="119729" y="136112"/>
                    </a:lnTo>
                    <a:lnTo>
                      <a:pt x="181356" y="256222"/>
                    </a:lnTo>
                    <a:cubicBezTo>
                      <a:pt x="162489" y="282850"/>
                      <a:pt x="147958" y="312298"/>
                      <a:pt x="138303" y="343471"/>
                    </a:cubicBezTo>
                    <a:lnTo>
                      <a:pt x="4953" y="367570"/>
                    </a:lnTo>
                    <a:lnTo>
                      <a:pt x="3239" y="394430"/>
                    </a:lnTo>
                    <a:lnTo>
                      <a:pt x="1810" y="421005"/>
                    </a:lnTo>
                    <a:lnTo>
                      <a:pt x="0" y="447961"/>
                    </a:lnTo>
                    <a:lnTo>
                      <a:pt x="128778" y="489394"/>
                    </a:lnTo>
                    <a:cubicBezTo>
                      <a:pt x="134371" y="521375"/>
                      <a:pt x="144911" y="552289"/>
                      <a:pt x="160020" y="581025"/>
                    </a:cubicBezTo>
                    <a:close/>
                  </a:path>
                </a:pathLst>
              </a:custGeom>
              <a:noFill/>
              <a:ln w="9525" cap="flat">
                <a:solidFill>
                  <a:srgbClr val="FFFFFF"/>
                </a:solidFill>
                <a:prstDash val="solid"/>
                <a:round/>
              </a:ln>
            </p:spPr>
            <p:txBody>
              <a:bodyPr rtlCol="0" anchor="ctr"/>
              <a:lstStyle/>
              <a:p>
                <a:endParaRPr lang="en-US" dirty="0">
                  <a:solidFill>
                    <a:srgbClr val="FFFFFF"/>
                  </a:solidFill>
                  <a:latin typeface="Amazon Ember"/>
                </a:endParaRPr>
              </a:p>
            </p:txBody>
          </p:sp>
          <p:sp>
            <p:nvSpPr>
              <p:cNvPr id="74" name="Freeform: Shape 73">
                <a:extLst>
                  <a:ext uri="{FF2B5EF4-FFF2-40B4-BE49-F238E27FC236}">
                    <a16:creationId xmlns:a16="http://schemas.microsoft.com/office/drawing/2014/main" id="{D0E8A9B0-2C20-460B-AD20-B60B78561DA5}"/>
                  </a:ext>
                </a:extLst>
              </p:cNvPr>
              <p:cNvSpPr/>
              <p:nvPr/>
            </p:nvSpPr>
            <p:spPr>
              <a:xfrm>
                <a:off x="4006030" y="3336298"/>
                <a:ext cx="116942" cy="116942"/>
              </a:xfrm>
              <a:custGeom>
                <a:avLst/>
                <a:gdLst>
                  <a:gd name="connsiteX0" fmla="*/ 348044 w 348043"/>
                  <a:gd name="connsiteY0" fmla="*/ 174022 h 348043"/>
                  <a:gd name="connsiteX1" fmla="*/ 174022 w 348043"/>
                  <a:gd name="connsiteY1" fmla="*/ 348044 h 348043"/>
                  <a:gd name="connsiteX2" fmla="*/ 0 w 348043"/>
                  <a:gd name="connsiteY2" fmla="*/ 174022 h 348043"/>
                  <a:gd name="connsiteX3" fmla="*/ 174022 w 348043"/>
                  <a:gd name="connsiteY3" fmla="*/ 0 h 348043"/>
                  <a:gd name="connsiteX4" fmla="*/ 348044 w 348043"/>
                  <a:gd name="connsiteY4" fmla="*/ 174022 h 348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8043" h="348043">
                    <a:moveTo>
                      <a:pt x="348044" y="174022"/>
                    </a:moveTo>
                    <a:cubicBezTo>
                      <a:pt x="348044" y="270131"/>
                      <a:pt x="270131" y="348044"/>
                      <a:pt x="174022" y="348044"/>
                    </a:cubicBezTo>
                    <a:cubicBezTo>
                      <a:pt x="77912" y="348044"/>
                      <a:pt x="0" y="270131"/>
                      <a:pt x="0" y="174022"/>
                    </a:cubicBezTo>
                    <a:cubicBezTo>
                      <a:pt x="0" y="77912"/>
                      <a:pt x="77912" y="0"/>
                      <a:pt x="174022" y="0"/>
                    </a:cubicBezTo>
                    <a:cubicBezTo>
                      <a:pt x="270131" y="0"/>
                      <a:pt x="348044" y="77912"/>
                      <a:pt x="348044" y="174022"/>
                    </a:cubicBezTo>
                    <a:close/>
                  </a:path>
                </a:pathLst>
              </a:custGeom>
              <a:noFill/>
              <a:ln w="9525" cap="flat">
                <a:solidFill>
                  <a:schemeClr val="accent1"/>
                </a:solidFill>
                <a:prstDash val="solid"/>
                <a:round/>
              </a:ln>
            </p:spPr>
            <p:txBody>
              <a:bodyPr rtlCol="0" anchor="ctr"/>
              <a:lstStyle/>
              <a:p>
                <a:endParaRPr lang="en-US" dirty="0">
                  <a:solidFill>
                    <a:srgbClr val="FFFFFF"/>
                  </a:solidFill>
                  <a:latin typeface="Amazon Ember"/>
                </a:endParaRPr>
              </a:p>
            </p:txBody>
          </p:sp>
          <p:sp>
            <p:nvSpPr>
              <p:cNvPr id="75" name="Freeform: Shape 74">
                <a:extLst>
                  <a:ext uri="{FF2B5EF4-FFF2-40B4-BE49-F238E27FC236}">
                    <a16:creationId xmlns:a16="http://schemas.microsoft.com/office/drawing/2014/main" id="{4E4DA4BF-6D1E-472B-8BEB-A9E4584B462A}"/>
                  </a:ext>
                </a:extLst>
              </p:cNvPr>
              <p:cNvSpPr/>
              <p:nvPr/>
            </p:nvSpPr>
            <p:spPr>
              <a:xfrm>
                <a:off x="4196454" y="3154355"/>
                <a:ext cx="187543" cy="187543"/>
              </a:xfrm>
              <a:custGeom>
                <a:avLst/>
                <a:gdLst>
                  <a:gd name="connsiteX0" fmla="*/ 52578 w 558164"/>
                  <a:gd name="connsiteY0" fmla="*/ 442722 h 558165"/>
                  <a:gd name="connsiteX1" fmla="*/ 63913 w 558164"/>
                  <a:gd name="connsiteY1" fmla="*/ 455676 h 558165"/>
                  <a:gd name="connsiteX2" fmla="*/ 75248 w 558164"/>
                  <a:gd name="connsiteY2" fmla="*/ 468630 h 558165"/>
                  <a:gd name="connsiteX3" fmla="*/ 86677 w 558164"/>
                  <a:gd name="connsiteY3" fmla="*/ 481584 h 558165"/>
                  <a:gd name="connsiteX4" fmla="*/ 164211 w 558164"/>
                  <a:gd name="connsiteY4" fmla="*/ 441770 h 558165"/>
                  <a:gd name="connsiteX5" fmla="*/ 219361 w 558164"/>
                  <a:gd name="connsiteY5" fmla="*/ 468916 h 558165"/>
                  <a:gd name="connsiteX6" fmla="*/ 234886 w 558164"/>
                  <a:gd name="connsiteY6" fmla="*/ 554641 h 558165"/>
                  <a:gd name="connsiteX7" fmla="*/ 252031 w 558164"/>
                  <a:gd name="connsiteY7" fmla="*/ 555784 h 558165"/>
                  <a:gd name="connsiteX8" fmla="*/ 268986 w 558164"/>
                  <a:gd name="connsiteY8" fmla="*/ 557022 h 558165"/>
                  <a:gd name="connsiteX9" fmla="*/ 286131 w 558164"/>
                  <a:gd name="connsiteY9" fmla="*/ 558165 h 558165"/>
                  <a:gd name="connsiteX10" fmla="*/ 312801 w 558164"/>
                  <a:gd name="connsiteY10" fmla="*/ 475393 h 558165"/>
                  <a:gd name="connsiteX11" fmla="*/ 370713 w 558164"/>
                  <a:gd name="connsiteY11" fmla="*/ 455676 h 558165"/>
                  <a:gd name="connsiteX12" fmla="*/ 442246 w 558164"/>
                  <a:gd name="connsiteY12" fmla="*/ 505301 h 558165"/>
                  <a:gd name="connsiteX13" fmla="*/ 455200 w 558164"/>
                  <a:gd name="connsiteY13" fmla="*/ 493871 h 558165"/>
                  <a:gd name="connsiteX14" fmla="*/ 468249 w 558164"/>
                  <a:gd name="connsiteY14" fmla="*/ 482537 h 558165"/>
                  <a:gd name="connsiteX15" fmla="*/ 481108 w 558164"/>
                  <a:gd name="connsiteY15" fmla="*/ 471297 h 558165"/>
                  <a:gd name="connsiteX16" fmla="*/ 441389 w 558164"/>
                  <a:gd name="connsiteY16" fmla="*/ 393859 h 558165"/>
                  <a:gd name="connsiteX17" fmla="*/ 469011 w 558164"/>
                  <a:gd name="connsiteY17" fmla="*/ 338519 h 558165"/>
                  <a:gd name="connsiteX18" fmla="*/ 554736 w 558164"/>
                  <a:gd name="connsiteY18" fmla="*/ 322993 h 558165"/>
                  <a:gd name="connsiteX19" fmla="*/ 555879 w 558164"/>
                  <a:gd name="connsiteY19" fmla="*/ 305753 h 558165"/>
                  <a:gd name="connsiteX20" fmla="*/ 557022 w 558164"/>
                  <a:gd name="connsiteY20" fmla="*/ 288608 h 558165"/>
                  <a:gd name="connsiteX21" fmla="*/ 558165 w 558164"/>
                  <a:gd name="connsiteY21" fmla="*/ 271462 h 558165"/>
                  <a:gd name="connsiteX22" fmla="*/ 475488 w 558164"/>
                  <a:gd name="connsiteY22" fmla="*/ 244793 h 558165"/>
                  <a:gd name="connsiteX23" fmla="*/ 455866 w 558164"/>
                  <a:gd name="connsiteY23" fmla="*/ 186500 h 558165"/>
                  <a:gd name="connsiteX24" fmla="*/ 505301 w 558164"/>
                  <a:gd name="connsiteY24" fmla="*/ 115252 h 558165"/>
                  <a:gd name="connsiteX25" fmla="*/ 493871 w 558164"/>
                  <a:gd name="connsiteY25" fmla="*/ 102298 h 558165"/>
                  <a:gd name="connsiteX26" fmla="*/ 482536 w 558164"/>
                  <a:gd name="connsiteY26" fmla="*/ 89345 h 558165"/>
                  <a:gd name="connsiteX27" fmla="*/ 471202 w 558164"/>
                  <a:gd name="connsiteY27" fmla="*/ 76391 h 558165"/>
                  <a:gd name="connsiteX28" fmla="*/ 394240 w 558164"/>
                  <a:gd name="connsiteY28" fmla="*/ 115919 h 558165"/>
                  <a:gd name="connsiteX29" fmla="*/ 338804 w 558164"/>
                  <a:gd name="connsiteY29" fmla="*/ 88392 h 558165"/>
                  <a:gd name="connsiteX30" fmla="*/ 323374 w 558164"/>
                  <a:gd name="connsiteY30" fmla="*/ 3334 h 558165"/>
                  <a:gd name="connsiteX31" fmla="*/ 306229 w 558164"/>
                  <a:gd name="connsiteY31" fmla="*/ 2286 h 558165"/>
                  <a:gd name="connsiteX32" fmla="*/ 288036 w 558164"/>
                  <a:gd name="connsiteY32" fmla="*/ 1048 h 558165"/>
                  <a:gd name="connsiteX33" fmla="*/ 270891 w 558164"/>
                  <a:gd name="connsiteY33" fmla="*/ 0 h 558165"/>
                  <a:gd name="connsiteX34" fmla="*/ 244411 w 558164"/>
                  <a:gd name="connsiteY34" fmla="*/ 82105 h 558165"/>
                  <a:gd name="connsiteX35" fmla="*/ 185642 w 558164"/>
                  <a:gd name="connsiteY35" fmla="*/ 102013 h 558165"/>
                  <a:gd name="connsiteX36" fmla="*/ 114681 w 558164"/>
                  <a:gd name="connsiteY36" fmla="*/ 52864 h 558165"/>
                  <a:gd name="connsiteX37" fmla="*/ 101727 w 558164"/>
                  <a:gd name="connsiteY37" fmla="*/ 64198 h 558165"/>
                  <a:gd name="connsiteX38" fmla="*/ 88773 w 558164"/>
                  <a:gd name="connsiteY38" fmla="*/ 75533 h 558165"/>
                  <a:gd name="connsiteX39" fmla="*/ 75819 w 558164"/>
                  <a:gd name="connsiteY39" fmla="*/ 86963 h 558165"/>
                  <a:gd name="connsiteX40" fmla="*/ 115157 w 558164"/>
                  <a:gd name="connsiteY40" fmla="*/ 163640 h 558165"/>
                  <a:gd name="connsiteX41" fmla="*/ 88011 w 558164"/>
                  <a:gd name="connsiteY41" fmla="*/ 219361 h 558165"/>
                  <a:gd name="connsiteX42" fmla="*/ 3143 w 558164"/>
                  <a:gd name="connsiteY42" fmla="*/ 234696 h 558165"/>
                  <a:gd name="connsiteX43" fmla="*/ 2286 w 558164"/>
                  <a:gd name="connsiteY43" fmla="*/ 252222 h 558165"/>
                  <a:gd name="connsiteX44" fmla="*/ 1143 w 558164"/>
                  <a:gd name="connsiteY44" fmla="*/ 269367 h 558165"/>
                  <a:gd name="connsiteX45" fmla="*/ 0 w 558164"/>
                  <a:gd name="connsiteY45" fmla="*/ 286607 h 558165"/>
                  <a:gd name="connsiteX46" fmla="*/ 82201 w 558164"/>
                  <a:gd name="connsiteY46" fmla="*/ 313087 h 558165"/>
                  <a:gd name="connsiteX47" fmla="*/ 102203 w 558164"/>
                  <a:gd name="connsiteY47" fmla="*/ 371570 h 5581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558164" h="558165">
                    <a:moveTo>
                      <a:pt x="52578" y="442722"/>
                    </a:moveTo>
                    <a:lnTo>
                      <a:pt x="63913" y="455676"/>
                    </a:lnTo>
                    <a:lnTo>
                      <a:pt x="75248" y="468630"/>
                    </a:lnTo>
                    <a:lnTo>
                      <a:pt x="86677" y="481584"/>
                    </a:lnTo>
                    <a:lnTo>
                      <a:pt x="164211" y="441770"/>
                    </a:lnTo>
                    <a:cubicBezTo>
                      <a:pt x="181060" y="453650"/>
                      <a:pt x="199670" y="462810"/>
                      <a:pt x="219361" y="468916"/>
                    </a:cubicBezTo>
                    <a:lnTo>
                      <a:pt x="234886" y="554641"/>
                    </a:lnTo>
                    <a:lnTo>
                      <a:pt x="252031" y="555784"/>
                    </a:lnTo>
                    <a:lnTo>
                      <a:pt x="268986" y="557022"/>
                    </a:lnTo>
                    <a:lnTo>
                      <a:pt x="286131" y="558165"/>
                    </a:lnTo>
                    <a:lnTo>
                      <a:pt x="312801" y="475393"/>
                    </a:lnTo>
                    <a:cubicBezTo>
                      <a:pt x="333023" y="471910"/>
                      <a:pt x="352567" y="465256"/>
                      <a:pt x="370713" y="455676"/>
                    </a:cubicBezTo>
                    <a:lnTo>
                      <a:pt x="442246" y="505301"/>
                    </a:lnTo>
                    <a:lnTo>
                      <a:pt x="455200" y="493871"/>
                    </a:lnTo>
                    <a:lnTo>
                      <a:pt x="468249" y="482537"/>
                    </a:lnTo>
                    <a:lnTo>
                      <a:pt x="481108" y="471297"/>
                    </a:lnTo>
                    <a:lnTo>
                      <a:pt x="441389" y="393859"/>
                    </a:lnTo>
                    <a:cubicBezTo>
                      <a:pt x="453422" y="376963"/>
                      <a:pt x="462741" y="358291"/>
                      <a:pt x="469011" y="338519"/>
                    </a:cubicBezTo>
                    <a:lnTo>
                      <a:pt x="554736" y="322993"/>
                    </a:lnTo>
                    <a:lnTo>
                      <a:pt x="555879" y="305753"/>
                    </a:lnTo>
                    <a:lnTo>
                      <a:pt x="557022" y="288608"/>
                    </a:lnTo>
                    <a:lnTo>
                      <a:pt x="558165" y="271462"/>
                    </a:lnTo>
                    <a:lnTo>
                      <a:pt x="475488" y="244793"/>
                    </a:lnTo>
                    <a:cubicBezTo>
                      <a:pt x="472042" y="224454"/>
                      <a:pt x="465420" y="204783"/>
                      <a:pt x="455866" y="186500"/>
                    </a:cubicBezTo>
                    <a:lnTo>
                      <a:pt x="505301" y="115252"/>
                    </a:lnTo>
                    <a:lnTo>
                      <a:pt x="493871" y="102298"/>
                    </a:lnTo>
                    <a:lnTo>
                      <a:pt x="482536" y="89345"/>
                    </a:lnTo>
                    <a:lnTo>
                      <a:pt x="471202" y="76391"/>
                    </a:lnTo>
                    <a:lnTo>
                      <a:pt x="394240" y="115919"/>
                    </a:lnTo>
                    <a:cubicBezTo>
                      <a:pt x="377326" y="103881"/>
                      <a:pt x="358617" y="94591"/>
                      <a:pt x="338804" y="88392"/>
                    </a:cubicBezTo>
                    <a:lnTo>
                      <a:pt x="323374" y="3334"/>
                    </a:lnTo>
                    <a:lnTo>
                      <a:pt x="306229" y="2286"/>
                    </a:lnTo>
                    <a:lnTo>
                      <a:pt x="288036" y="1048"/>
                    </a:lnTo>
                    <a:lnTo>
                      <a:pt x="270891" y="0"/>
                    </a:lnTo>
                    <a:lnTo>
                      <a:pt x="244411" y="82105"/>
                    </a:lnTo>
                    <a:cubicBezTo>
                      <a:pt x="223892" y="85592"/>
                      <a:pt x="204056" y="92311"/>
                      <a:pt x="185642" y="102013"/>
                    </a:cubicBezTo>
                    <a:lnTo>
                      <a:pt x="114681" y="52864"/>
                    </a:lnTo>
                    <a:lnTo>
                      <a:pt x="101727" y="64198"/>
                    </a:lnTo>
                    <a:lnTo>
                      <a:pt x="88773" y="75533"/>
                    </a:lnTo>
                    <a:lnTo>
                      <a:pt x="75819" y="86963"/>
                    </a:lnTo>
                    <a:lnTo>
                      <a:pt x="115157" y="163640"/>
                    </a:lnTo>
                    <a:cubicBezTo>
                      <a:pt x="103245" y="180676"/>
                      <a:pt x="94085" y="199480"/>
                      <a:pt x="88011" y="219361"/>
                    </a:cubicBezTo>
                    <a:lnTo>
                      <a:pt x="3143" y="234696"/>
                    </a:lnTo>
                    <a:lnTo>
                      <a:pt x="2286" y="252222"/>
                    </a:lnTo>
                    <a:lnTo>
                      <a:pt x="1143" y="269367"/>
                    </a:lnTo>
                    <a:lnTo>
                      <a:pt x="0" y="286607"/>
                    </a:lnTo>
                    <a:lnTo>
                      <a:pt x="82201" y="313087"/>
                    </a:lnTo>
                    <a:cubicBezTo>
                      <a:pt x="85764" y="333508"/>
                      <a:pt x="92514" y="353244"/>
                      <a:pt x="102203" y="371570"/>
                    </a:cubicBezTo>
                    <a:close/>
                  </a:path>
                </a:pathLst>
              </a:custGeom>
              <a:noFill/>
              <a:ln w="9525" cap="flat">
                <a:solidFill>
                  <a:srgbClr val="FFFFFF"/>
                </a:solidFill>
                <a:prstDash val="solid"/>
                <a:round/>
              </a:ln>
            </p:spPr>
            <p:txBody>
              <a:bodyPr rtlCol="0" anchor="ctr"/>
              <a:lstStyle/>
              <a:p>
                <a:endParaRPr lang="en-US" dirty="0">
                  <a:solidFill>
                    <a:srgbClr val="FFFFFF"/>
                  </a:solidFill>
                  <a:latin typeface="Amazon Ember"/>
                </a:endParaRPr>
              </a:p>
            </p:txBody>
          </p:sp>
          <p:sp>
            <p:nvSpPr>
              <p:cNvPr id="76" name="Freeform: Shape 75">
                <a:extLst>
                  <a:ext uri="{FF2B5EF4-FFF2-40B4-BE49-F238E27FC236}">
                    <a16:creationId xmlns:a16="http://schemas.microsoft.com/office/drawing/2014/main" id="{2147982F-CBF9-4CD9-B173-EC57F83475C3}"/>
                  </a:ext>
                </a:extLst>
              </p:cNvPr>
              <p:cNvSpPr/>
              <p:nvPr/>
            </p:nvSpPr>
            <p:spPr>
              <a:xfrm>
                <a:off x="4252717" y="3210714"/>
                <a:ext cx="74697" cy="74697"/>
              </a:xfrm>
              <a:custGeom>
                <a:avLst/>
                <a:gdLst>
                  <a:gd name="connsiteX0" fmla="*/ 222313 w 222313"/>
                  <a:gd name="connsiteY0" fmla="*/ 111157 h 222313"/>
                  <a:gd name="connsiteX1" fmla="*/ 111157 w 222313"/>
                  <a:gd name="connsiteY1" fmla="*/ 222314 h 222313"/>
                  <a:gd name="connsiteX2" fmla="*/ 0 w 222313"/>
                  <a:gd name="connsiteY2" fmla="*/ 111157 h 222313"/>
                  <a:gd name="connsiteX3" fmla="*/ 111157 w 222313"/>
                  <a:gd name="connsiteY3" fmla="*/ 0 h 222313"/>
                  <a:gd name="connsiteX4" fmla="*/ 222313 w 222313"/>
                  <a:gd name="connsiteY4" fmla="*/ 111157 h 2223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313" h="222313">
                    <a:moveTo>
                      <a:pt x="222313" y="111157"/>
                    </a:moveTo>
                    <a:cubicBezTo>
                      <a:pt x="222313" y="172547"/>
                      <a:pt x="172547" y="222314"/>
                      <a:pt x="111157" y="222314"/>
                    </a:cubicBezTo>
                    <a:cubicBezTo>
                      <a:pt x="49767" y="222314"/>
                      <a:pt x="0" y="172547"/>
                      <a:pt x="0" y="111157"/>
                    </a:cubicBezTo>
                    <a:cubicBezTo>
                      <a:pt x="0" y="49767"/>
                      <a:pt x="49767" y="0"/>
                      <a:pt x="111157" y="0"/>
                    </a:cubicBezTo>
                    <a:cubicBezTo>
                      <a:pt x="172547" y="0"/>
                      <a:pt x="222313" y="49767"/>
                      <a:pt x="222313" y="111157"/>
                    </a:cubicBezTo>
                    <a:close/>
                  </a:path>
                </a:pathLst>
              </a:custGeom>
              <a:noFill/>
              <a:ln w="9525" cap="flat">
                <a:solidFill>
                  <a:schemeClr val="accent1"/>
                </a:solidFill>
                <a:prstDash val="solid"/>
                <a:round/>
              </a:ln>
            </p:spPr>
            <p:txBody>
              <a:bodyPr rtlCol="0" anchor="ctr"/>
              <a:lstStyle/>
              <a:p>
                <a:endParaRPr lang="en-US" dirty="0">
                  <a:solidFill>
                    <a:srgbClr val="FFFFFF"/>
                  </a:solidFill>
                  <a:latin typeface="Amazon Ember"/>
                </a:endParaRPr>
              </a:p>
            </p:txBody>
          </p:sp>
          <p:sp>
            <p:nvSpPr>
              <p:cNvPr id="77" name="Freeform: Shape 76">
                <a:extLst>
                  <a:ext uri="{FF2B5EF4-FFF2-40B4-BE49-F238E27FC236}">
                    <a16:creationId xmlns:a16="http://schemas.microsoft.com/office/drawing/2014/main" id="{59D2F81E-96CF-468E-AABF-ACB05ADBA2B5}"/>
                  </a:ext>
                </a:extLst>
              </p:cNvPr>
              <p:cNvSpPr/>
              <p:nvPr/>
            </p:nvSpPr>
            <p:spPr>
              <a:xfrm>
                <a:off x="4054132" y="3315836"/>
                <a:ext cx="475931" cy="163296"/>
              </a:xfrm>
              <a:custGeom>
                <a:avLst/>
                <a:gdLst>
                  <a:gd name="connsiteX0" fmla="*/ 270510 w 1416462"/>
                  <a:gd name="connsiteY0" fmla="*/ 486000 h 485999"/>
                  <a:gd name="connsiteX1" fmla="*/ 41148 w 1416462"/>
                  <a:gd name="connsiteY1" fmla="*/ 321789 h 485999"/>
                  <a:gd name="connsiteX2" fmla="*/ 28575 w 1416462"/>
                  <a:gd name="connsiteY2" fmla="*/ 285118 h 485999"/>
                  <a:gd name="connsiteX3" fmla="*/ 0 w 1416462"/>
                  <a:gd name="connsiteY3" fmla="*/ 285118 h 485999"/>
                  <a:gd name="connsiteX4" fmla="*/ 14288 w 1416462"/>
                  <a:gd name="connsiteY4" fmla="*/ 243303 h 485999"/>
                  <a:gd name="connsiteX5" fmla="*/ 0 w 1416462"/>
                  <a:gd name="connsiteY5" fmla="*/ 201488 h 485999"/>
                  <a:gd name="connsiteX6" fmla="*/ 28575 w 1416462"/>
                  <a:gd name="connsiteY6" fmla="*/ 201488 h 485999"/>
                  <a:gd name="connsiteX7" fmla="*/ 41148 w 1416462"/>
                  <a:gd name="connsiteY7" fmla="*/ 164721 h 485999"/>
                  <a:gd name="connsiteX8" fmla="*/ 270415 w 1416462"/>
                  <a:gd name="connsiteY8" fmla="*/ 225 h 485999"/>
                  <a:gd name="connsiteX9" fmla="*/ 455295 w 1416462"/>
                  <a:gd name="connsiteY9" fmla="*/ 85188 h 485999"/>
                  <a:gd name="connsiteX10" fmla="*/ 960120 w 1416462"/>
                  <a:gd name="connsiteY10" fmla="*/ 85188 h 485999"/>
                  <a:gd name="connsiteX11" fmla="*/ 1302550 w 1416462"/>
                  <a:gd name="connsiteY11" fmla="*/ 58166 h 485999"/>
                  <a:gd name="connsiteX12" fmla="*/ 1374648 w 1416462"/>
                  <a:gd name="connsiteY12" fmla="*/ 164245 h 485999"/>
                  <a:gd name="connsiteX13" fmla="*/ 1387221 w 1416462"/>
                  <a:gd name="connsiteY13" fmla="*/ 201107 h 485999"/>
                  <a:gd name="connsiteX14" fmla="*/ 1416463 w 1416462"/>
                  <a:gd name="connsiteY14" fmla="*/ 201107 h 485999"/>
                  <a:gd name="connsiteX15" fmla="*/ 1401794 w 1416462"/>
                  <a:gd name="connsiteY15" fmla="*/ 243589 h 485999"/>
                  <a:gd name="connsiteX16" fmla="*/ 1415796 w 1416462"/>
                  <a:gd name="connsiteY16" fmla="*/ 284546 h 485999"/>
                  <a:gd name="connsiteX17" fmla="*/ 1387221 w 1416462"/>
                  <a:gd name="connsiteY17" fmla="*/ 284546 h 485999"/>
                  <a:gd name="connsiteX18" fmla="*/ 1374362 w 1416462"/>
                  <a:gd name="connsiteY18" fmla="*/ 321789 h 485999"/>
                  <a:gd name="connsiteX19" fmla="*/ 1065667 w 1416462"/>
                  <a:gd name="connsiteY19" fmla="*/ 472441 h 485999"/>
                  <a:gd name="connsiteX20" fmla="*/ 960120 w 1416462"/>
                  <a:gd name="connsiteY20" fmla="*/ 400656 h 485999"/>
                  <a:gd name="connsiteX21" fmla="*/ 455295 w 1416462"/>
                  <a:gd name="connsiteY21" fmla="*/ 400656 h 485999"/>
                  <a:gd name="connsiteX22" fmla="*/ 271082 w 1416462"/>
                  <a:gd name="connsiteY22" fmla="*/ 486000 h 485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416462" h="485999">
                    <a:moveTo>
                      <a:pt x="270510" y="486000"/>
                    </a:moveTo>
                    <a:cubicBezTo>
                      <a:pt x="166791" y="485991"/>
                      <a:pt x="74579" y="419972"/>
                      <a:pt x="41148" y="321789"/>
                    </a:cubicBezTo>
                    <a:lnTo>
                      <a:pt x="28575" y="285118"/>
                    </a:lnTo>
                    <a:lnTo>
                      <a:pt x="0" y="285118"/>
                    </a:lnTo>
                    <a:lnTo>
                      <a:pt x="14288" y="243303"/>
                    </a:lnTo>
                    <a:lnTo>
                      <a:pt x="0" y="201488"/>
                    </a:lnTo>
                    <a:lnTo>
                      <a:pt x="28575" y="201488"/>
                    </a:lnTo>
                    <a:lnTo>
                      <a:pt x="41148" y="164721"/>
                    </a:lnTo>
                    <a:cubicBezTo>
                      <a:pt x="74445" y="66440"/>
                      <a:pt x="166646" y="287"/>
                      <a:pt x="270415" y="225"/>
                    </a:cubicBezTo>
                    <a:cubicBezTo>
                      <a:pt x="341447" y="392"/>
                      <a:pt x="408907" y="31394"/>
                      <a:pt x="455295" y="85188"/>
                    </a:cubicBezTo>
                    <a:lnTo>
                      <a:pt x="960120" y="85188"/>
                    </a:lnTo>
                    <a:cubicBezTo>
                      <a:pt x="1047218" y="-16834"/>
                      <a:pt x="1200529" y="-28932"/>
                      <a:pt x="1302550" y="58166"/>
                    </a:cubicBezTo>
                    <a:cubicBezTo>
                      <a:pt x="1335653" y="86427"/>
                      <a:pt x="1360554" y="123064"/>
                      <a:pt x="1374648" y="164245"/>
                    </a:cubicBezTo>
                    <a:lnTo>
                      <a:pt x="1387221" y="201107"/>
                    </a:lnTo>
                    <a:lnTo>
                      <a:pt x="1416463" y="201107"/>
                    </a:lnTo>
                    <a:lnTo>
                      <a:pt x="1401794" y="243589"/>
                    </a:lnTo>
                    <a:lnTo>
                      <a:pt x="1415796" y="284546"/>
                    </a:lnTo>
                    <a:lnTo>
                      <a:pt x="1387221" y="284546"/>
                    </a:lnTo>
                    <a:lnTo>
                      <a:pt x="1374362" y="321789"/>
                    </a:lnTo>
                    <a:cubicBezTo>
                      <a:pt x="1330720" y="448634"/>
                      <a:pt x="1192513" y="516083"/>
                      <a:pt x="1065667" y="472441"/>
                    </a:cubicBezTo>
                    <a:cubicBezTo>
                      <a:pt x="1024714" y="458351"/>
                      <a:pt x="988273" y="433566"/>
                      <a:pt x="960120" y="400656"/>
                    </a:cubicBezTo>
                    <a:lnTo>
                      <a:pt x="455295" y="400656"/>
                    </a:lnTo>
                    <a:cubicBezTo>
                      <a:pt x="409193" y="454499"/>
                      <a:pt x="341964" y="485645"/>
                      <a:pt x="271082" y="486000"/>
                    </a:cubicBezTo>
                    <a:close/>
                  </a:path>
                </a:pathLst>
              </a:custGeom>
              <a:solidFill>
                <a:schemeClr val="bg2"/>
              </a:solidFill>
              <a:ln w="9525" cap="flat">
                <a:noFill/>
                <a:prstDash val="solid"/>
                <a:miter/>
              </a:ln>
            </p:spPr>
            <p:txBody>
              <a:bodyPr rtlCol="0" anchor="ctr"/>
              <a:lstStyle/>
              <a:p>
                <a:endParaRPr lang="en-US" dirty="0">
                  <a:solidFill>
                    <a:srgbClr val="FFFFFF"/>
                  </a:solidFill>
                  <a:latin typeface="Amazon Ember"/>
                </a:endParaRPr>
              </a:p>
            </p:txBody>
          </p:sp>
          <p:sp>
            <p:nvSpPr>
              <p:cNvPr id="78" name="Freeform: Shape 77">
                <a:extLst>
                  <a:ext uri="{FF2B5EF4-FFF2-40B4-BE49-F238E27FC236}">
                    <a16:creationId xmlns:a16="http://schemas.microsoft.com/office/drawing/2014/main" id="{90038443-56C1-43BF-B209-AE2F1D97F527}"/>
                  </a:ext>
                </a:extLst>
              </p:cNvPr>
              <p:cNvSpPr/>
              <p:nvPr/>
            </p:nvSpPr>
            <p:spPr>
              <a:xfrm>
                <a:off x="4096761" y="3346441"/>
                <a:ext cx="390353" cy="102045"/>
              </a:xfrm>
              <a:custGeom>
                <a:avLst/>
                <a:gdLst>
                  <a:gd name="connsiteX0" fmla="*/ 143923 w 1161764"/>
                  <a:gd name="connsiteY0" fmla="*/ 197 h 303706"/>
                  <a:gd name="connsiteX1" fmla="*/ 280416 w 1161764"/>
                  <a:gd name="connsiteY1" fmla="*/ 85160 h 303706"/>
                  <a:gd name="connsiteX2" fmla="*/ 881634 w 1161764"/>
                  <a:gd name="connsiteY2" fmla="*/ 85160 h 303706"/>
                  <a:gd name="connsiteX3" fmla="*/ 1084883 w 1161764"/>
                  <a:gd name="connsiteY3" fmla="*/ 15507 h 303706"/>
                  <a:gd name="connsiteX4" fmla="*/ 1161764 w 1161764"/>
                  <a:gd name="connsiteY4" fmla="*/ 102591 h 303706"/>
                  <a:gd name="connsiteX5" fmla="*/ 1037939 w 1161764"/>
                  <a:gd name="connsiteY5" fmla="*/ 102591 h 303706"/>
                  <a:gd name="connsiteX6" fmla="*/ 1037939 w 1161764"/>
                  <a:gd name="connsiteY6" fmla="*/ 201079 h 303706"/>
                  <a:gd name="connsiteX7" fmla="*/ 1161764 w 1161764"/>
                  <a:gd name="connsiteY7" fmla="*/ 201079 h 303706"/>
                  <a:gd name="connsiteX8" fmla="*/ 967557 w 1161764"/>
                  <a:gd name="connsiteY8" fmla="*/ 294541 h 303706"/>
                  <a:gd name="connsiteX9" fmla="*/ 881539 w 1161764"/>
                  <a:gd name="connsiteY9" fmla="*/ 218701 h 303706"/>
                  <a:gd name="connsiteX10" fmla="*/ 279940 w 1161764"/>
                  <a:gd name="connsiteY10" fmla="*/ 218701 h 303706"/>
                  <a:gd name="connsiteX11" fmla="*/ 76767 w 1161764"/>
                  <a:gd name="connsiteY11" fmla="*/ 288160 h 303706"/>
                  <a:gd name="connsiteX12" fmla="*/ 0 w 1161764"/>
                  <a:gd name="connsiteY12" fmla="*/ 201079 h 303706"/>
                  <a:gd name="connsiteX13" fmla="*/ 123825 w 1161764"/>
                  <a:gd name="connsiteY13" fmla="*/ 201079 h 303706"/>
                  <a:gd name="connsiteX14" fmla="*/ 123825 w 1161764"/>
                  <a:gd name="connsiteY14" fmla="*/ 102877 h 303706"/>
                  <a:gd name="connsiteX15" fmla="*/ 0 w 1161764"/>
                  <a:gd name="connsiteY15" fmla="*/ 102877 h 303706"/>
                  <a:gd name="connsiteX16" fmla="*/ 143923 w 1161764"/>
                  <a:gd name="connsiteY16" fmla="*/ 197 h 303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61764" h="303706">
                    <a:moveTo>
                      <a:pt x="143923" y="197"/>
                    </a:moveTo>
                    <a:cubicBezTo>
                      <a:pt x="201919" y="105"/>
                      <a:pt x="254895" y="33081"/>
                      <a:pt x="280416" y="85160"/>
                    </a:cubicBezTo>
                    <a:lnTo>
                      <a:pt x="881634" y="85160"/>
                    </a:lnTo>
                    <a:cubicBezTo>
                      <a:pt x="918525" y="9800"/>
                      <a:pt x="1009523" y="-21384"/>
                      <a:pt x="1084883" y="15507"/>
                    </a:cubicBezTo>
                    <a:cubicBezTo>
                      <a:pt x="1121034" y="33204"/>
                      <a:pt x="1148685" y="64525"/>
                      <a:pt x="1161764" y="102591"/>
                    </a:cubicBezTo>
                    <a:lnTo>
                      <a:pt x="1037939" y="102591"/>
                    </a:lnTo>
                    <a:lnTo>
                      <a:pt x="1037939" y="201079"/>
                    </a:lnTo>
                    <a:lnTo>
                      <a:pt x="1161764" y="201079"/>
                    </a:lnTo>
                    <a:cubicBezTo>
                      <a:pt x="1133944" y="280517"/>
                      <a:pt x="1046994" y="322361"/>
                      <a:pt x="967557" y="294541"/>
                    </a:cubicBezTo>
                    <a:cubicBezTo>
                      <a:pt x="930104" y="281424"/>
                      <a:pt x="899244" y="254216"/>
                      <a:pt x="881539" y="218701"/>
                    </a:cubicBezTo>
                    <a:lnTo>
                      <a:pt x="279940" y="218701"/>
                    </a:lnTo>
                    <a:cubicBezTo>
                      <a:pt x="243016" y="293986"/>
                      <a:pt x="152052" y="325084"/>
                      <a:pt x="76767" y="288160"/>
                    </a:cubicBezTo>
                    <a:cubicBezTo>
                      <a:pt x="40653" y="270448"/>
                      <a:pt x="13044" y="239129"/>
                      <a:pt x="0" y="201079"/>
                    </a:cubicBezTo>
                    <a:lnTo>
                      <a:pt x="123825" y="201079"/>
                    </a:lnTo>
                    <a:lnTo>
                      <a:pt x="123825" y="102877"/>
                    </a:lnTo>
                    <a:lnTo>
                      <a:pt x="0" y="102877"/>
                    </a:lnTo>
                    <a:cubicBezTo>
                      <a:pt x="20970" y="41313"/>
                      <a:pt x="78885" y="-6"/>
                      <a:pt x="143923" y="197"/>
                    </a:cubicBezTo>
                    <a:close/>
                  </a:path>
                </a:pathLst>
              </a:custGeom>
              <a:noFill/>
              <a:ln w="9525" cap="flat">
                <a:solidFill>
                  <a:srgbClr val="FFFFFF"/>
                </a:solidFill>
                <a:prstDash val="solid"/>
                <a:round/>
              </a:ln>
            </p:spPr>
            <p:txBody>
              <a:bodyPr rtlCol="0" anchor="ctr"/>
              <a:lstStyle/>
              <a:p>
                <a:endParaRPr lang="en-US" dirty="0">
                  <a:solidFill>
                    <a:srgbClr val="FFFFFF"/>
                  </a:solidFill>
                  <a:latin typeface="Amazon Ember"/>
                </a:endParaRPr>
              </a:p>
            </p:txBody>
          </p:sp>
          <p:sp>
            <p:nvSpPr>
              <p:cNvPr id="79" name="Freeform: Shape 78">
                <a:extLst>
                  <a:ext uri="{FF2B5EF4-FFF2-40B4-BE49-F238E27FC236}">
                    <a16:creationId xmlns:a16="http://schemas.microsoft.com/office/drawing/2014/main" id="{56CCCEE0-BCA9-4B5A-849F-79BFDBEF3EBA}"/>
                  </a:ext>
                </a:extLst>
              </p:cNvPr>
              <p:cNvSpPr/>
              <p:nvPr/>
            </p:nvSpPr>
            <p:spPr>
              <a:xfrm>
                <a:off x="4045459" y="3379119"/>
                <a:ext cx="32132" cy="32132"/>
              </a:xfrm>
              <a:custGeom>
                <a:avLst/>
                <a:gdLst>
                  <a:gd name="connsiteX0" fmla="*/ 95631 w 95631"/>
                  <a:gd name="connsiteY0" fmla="*/ 47815 h 95630"/>
                  <a:gd name="connsiteX1" fmla="*/ 47815 w 95631"/>
                  <a:gd name="connsiteY1" fmla="*/ 95631 h 95630"/>
                  <a:gd name="connsiteX2" fmla="*/ 0 w 95631"/>
                  <a:gd name="connsiteY2" fmla="*/ 47815 h 95630"/>
                  <a:gd name="connsiteX3" fmla="*/ 47815 w 95631"/>
                  <a:gd name="connsiteY3" fmla="*/ 0 h 95630"/>
                  <a:gd name="connsiteX4" fmla="*/ 95631 w 95631"/>
                  <a:gd name="connsiteY4" fmla="*/ 47815 h 956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631" h="95630">
                    <a:moveTo>
                      <a:pt x="95631" y="47815"/>
                    </a:moveTo>
                    <a:cubicBezTo>
                      <a:pt x="95631" y="74223"/>
                      <a:pt x="74223" y="95631"/>
                      <a:pt x="47815" y="95631"/>
                    </a:cubicBezTo>
                    <a:cubicBezTo>
                      <a:pt x="21408" y="95631"/>
                      <a:pt x="0" y="74223"/>
                      <a:pt x="0" y="47815"/>
                    </a:cubicBezTo>
                    <a:cubicBezTo>
                      <a:pt x="0" y="21408"/>
                      <a:pt x="21408" y="0"/>
                      <a:pt x="47815" y="0"/>
                    </a:cubicBezTo>
                    <a:cubicBezTo>
                      <a:pt x="74223" y="0"/>
                      <a:pt x="95631" y="21408"/>
                      <a:pt x="95631" y="47815"/>
                    </a:cubicBezTo>
                    <a:close/>
                  </a:path>
                </a:pathLst>
              </a:custGeom>
              <a:noFill/>
              <a:ln w="9525" cap="flat">
                <a:solidFill>
                  <a:srgbClr val="FFFFFF"/>
                </a:solidFill>
                <a:prstDash val="solid"/>
                <a:round/>
              </a:ln>
            </p:spPr>
            <p:txBody>
              <a:bodyPr rtlCol="0" anchor="ctr"/>
              <a:lstStyle/>
              <a:p>
                <a:endParaRPr lang="en-US" dirty="0">
                  <a:solidFill>
                    <a:srgbClr val="FFFFFF"/>
                  </a:solidFill>
                  <a:latin typeface="Amazon Ember"/>
                </a:endParaRPr>
              </a:p>
            </p:txBody>
          </p:sp>
          <p:sp>
            <p:nvSpPr>
              <p:cNvPr id="80" name="Freeform: Shape 79">
                <a:extLst>
                  <a:ext uri="{FF2B5EF4-FFF2-40B4-BE49-F238E27FC236}">
                    <a16:creationId xmlns:a16="http://schemas.microsoft.com/office/drawing/2014/main" id="{A2C66B48-1FD5-4D80-9AB5-3B085B80A51B}"/>
                  </a:ext>
                </a:extLst>
              </p:cNvPr>
              <p:cNvSpPr/>
              <p:nvPr/>
            </p:nvSpPr>
            <p:spPr>
              <a:xfrm>
                <a:off x="4278608" y="3236605"/>
                <a:ext cx="22915" cy="22915"/>
              </a:xfrm>
              <a:custGeom>
                <a:avLst/>
                <a:gdLst>
                  <a:gd name="connsiteX0" fmla="*/ 68199 w 68198"/>
                  <a:gd name="connsiteY0" fmla="*/ 34100 h 68198"/>
                  <a:gd name="connsiteX1" fmla="*/ 34099 w 68198"/>
                  <a:gd name="connsiteY1" fmla="*/ 68199 h 68198"/>
                  <a:gd name="connsiteX2" fmla="*/ 0 w 68198"/>
                  <a:gd name="connsiteY2" fmla="*/ 34100 h 68198"/>
                  <a:gd name="connsiteX3" fmla="*/ 34099 w 68198"/>
                  <a:gd name="connsiteY3" fmla="*/ 0 h 68198"/>
                  <a:gd name="connsiteX4" fmla="*/ 68199 w 68198"/>
                  <a:gd name="connsiteY4" fmla="*/ 34100 h 681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198" h="68198">
                    <a:moveTo>
                      <a:pt x="68199" y="34100"/>
                    </a:moveTo>
                    <a:cubicBezTo>
                      <a:pt x="68199" y="52932"/>
                      <a:pt x="52932" y="68199"/>
                      <a:pt x="34099" y="68199"/>
                    </a:cubicBezTo>
                    <a:cubicBezTo>
                      <a:pt x="15267" y="68199"/>
                      <a:pt x="0" y="52932"/>
                      <a:pt x="0" y="34100"/>
                    </a:cubicBezTo>
                    <a:cubicBezTo>
                      <a:pt x="0" y="15267"/>
                      <a:pt x="15267" y="0"/>
                      <a:pt x="34099" y="0"/>
                    </a:cubicBezTo>
                    <a:cubicBezTo>
                      <a:pt x="52932" y="0"/>
                      <a:pt x="68199" y="15267"/>
                      <a:pt x="68199" y="34100"/>
                    </a:cubicBezTo>
                    <a:close/>
                  </a:path>
                </a:pathLst>
              </a:custGeom>
              <a:noFill/>
              <a:ln w="9525" cap="flat">
                <a:solidFill>
                  <a:srgbClr val="FFFFFF"/>
                </a:solidFill>
                <a:prstDash val="solid"/>
                <a:round/>
              </a:ln>
            </p:spPr>
            <p:txBody>
              <a:bodyPr rtlCol="0" anchor="ctr"/>
              <a:lstStyle/>
              <a:p>
                <a:endParaRPr lang="en-US" dirty="0">
                  <a:solidFill>
                    <a:srgbClr val="FFFFFF"/>
                  </a:solidFill>
                  <a:latin typeface="Amazon Ember"/>
                </a:endParaRPr>
              </a:p>
            </p:txBody>
          </p:sp>
        </p:grpSp>
      </p:grpSp>
      <p:grpSp>
        <p:nvGrpSpPr>
          <p:cNvPr id="8" name="Group 7">
            <a:extLst>
              <a:ext uri="{FF2B5EF4-FFF2-40B4-BE49-F238E27FC236}">
                <a16:creationId xmlns:a16="http://schemas.microsoft.com/office/drawing/2014/main" id="{04494209-B083-45BF-B7CC-B86BC3FBDBA2}"/>
              </a:ext>
            </a:extLst>
          </p:cNvPr>
          <p:cNvGrpSpPr/>
          <p:nvPr/>
        </p:nvGrpSpPr>
        <p:grpSpPr>
          <a:xfrm>
            <a:off x="6306222" y="6174363"/>
            <a:ext cx="986971" cy="986971"/>
            <a:chOff x="3941388" y="3858976"/>
            <a:chExt cx="616857" cy="616857"/>
          </a:xfrm>
        </p:grpSpPr>
        <p:sp>
          <p:nvSpPr>
            <p:cNvPr id="29" name="Oval 28">
              <a:extLst>
                <a:ext uri="{FF2B5EF4-FFF2-40B4-BE49-F238E27FC236}">
                  <a16:creationId xmlns:a16="http://schemas.microsoft.com/office/drawing/2014/main" id="{507FF787-EA22-44A5-8279-407C552A9C5C}"/>
                </a:ext>
              </a:extLst>
            </p:cNvPr>
            <p:cNvSpPr/>
            <p:nvPr/>
          </p:nvSpPr>
          <p:spPr>
            <a:xfrm>
              <a:off x="3941388" y="3858976"/>
              <a:ext cx="616857" cy="616857"/>
            </a:xfrm>
            <a:prstGeom prst="ellipse">
              <a:avLst/>
            </a:prstGeom>
            <a:solidFill>
              <a:schemeClr val="bg2"/>
            </a:solidFill>
            <a:ln>
              <a:no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algn="ctr"/>
              <a:endParaRPr lang="en-US" dirty="0" err="1">
                <a:solidFill>
                  <a:srgbClr val="FFFFFF"/>
                </a:solidFill>
                <a:latin typeface="Amazon Ember"/>
              </a:endParaRPr>
            </a:p>
          </p:txBody>
        </p:sp>
        <p:grpSp>
          <p:nvGrpSpPr>
            <p:cNvPr id="6" name="Group 5">
              <a:extLst>
                <a:ext uri="{FF2B5EF4-FFF2-40B4-BE49-F238E27FC236}">
                  <a16:creationId xmlns:a16="http://schemas.microsoft.com/office/drawing/2014/main" id="{7C430553-905E-43A0-B121-7AB8529163FE}"/>
                </a:ext>
              </a:extLst>
            </p:cNvPr>
            <p:cNvGrpSpPr/>
            <p:nvPr/>
          </p:nvGrpSpPr>
          <p:grpSpPr>
            <a:xfrm>
              <a:off x="4113194" y="4030462"/>
              <a:ext cx="324046" cy="273884"/>
              <a:chOff x="3965042" y="3963541"/>
              <a:chExt cx="468283" cy="395794"/>
            </a:xfrm>
          </p:grpSpPr>
          <p:sp>
            <p:nvSpPr>
              <p:cNvPr id="82" name="Freeform: Shape 81">
                <a:extLst>
                  <a:ext uri="{FF2B5EF4-FFF2-40B4-BE49-F238E27FC236}">
                    <a16:creationId xmlns:a16="http://schemas.microsoft.com/office/drawing/2014/main" id="{228CA03F-A697-422F-B689-B8F3933183B0}"/>
                  </a:ext>
                </a:extLst>
              </p:cNvPr>
              <p:cNvSpPr/>
              <p:nvPr/>
            </p:nvSpPr>
            <p:spPr>
              <a:xfrm>
                <a:off x="4165323" y="4238136"/>
                <a:ext cx="18050" cy="18050"/>
              </a:xfrm>
              <a:custGeom>
                <a:avLst/>
                <a:gdLst>
                  <a:gd name="connsiteX0" fmla="*/ 53721 w 53720"/>
                  <a:gd name="connsiteY0" fmla="*/ 26860 h 53720"/>
                  <a:gd name="connsiteX1" fmla="*/ 26860 w 53720"/>
                  <a:gd name="connsiteY1" fmla="*/ 53721 h 53720"/>
                  <a:gd name="connsiteX2" fmla="*/ 0 w 53720"/>
                  <a:gd name="connsiteY2" fmla="*/ 26861 h 53720"/>
                  <a:gd name="connsiteX3" fmla="*/ 26860 w 53720"/>
                  <a:gd name="connsiteY3" fmla="*/ 0 h 53720"/>
                  <a:gd name="connsiteX4" fmla="*/ 53721 w 53720"/>
                  <a:gd name="connsiteY4" fmla="*/ 26860 h 53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20" h="53720">
                    <a:moveTo>
                      <a:pt x="53721" y="26860"/>
                    </a:moveTo>
                    <a:cubicBezTo>
                      <a:pt x="53721" y="41695"/>
                      <a:pt x="41695" y="53721"/>
                      <a:pt x="26860" y="53721"/>
                    </a:cubicBezTo>
                    <a:cubicBezTo>
                      <a:pt x="12026" y="53721"/>
                      <a:pt x="0" y="41695"/>
                      <a:pt x="0" y="26861"/>
                    </a:cubicBezTo>
                    <a:cubicBezTo>
                      <a:pt x="0" y="12026"/>
                      <a:pt x="12026" y="0"/>
                      <a:pt x="26860" y="0"/>
                    </a:cubicBezTo>
                    <a:cubicBezTo>
                      <a:pt x="41695" y="0"/>
                      <a:pt x="53721" y="12026"/>
                      <a:pt x="53721" y="26860"/>
                    </a:cubicBezTo>
                    <a:close/>
                  </a:path>
                </a:pathLst>
              </a:custGeom>
              <a:solidFill>
                <a:schemeClr val="tx1"/>
              </a:solidFill>
              <a:ln w="9525" cap="flat">
                <a:noFill/>
                <a:prstDash val="solid"/>
                <a:miter/>
              </a:ln>
            </p:spPr>
            <p:txBody>
              <a:bodyPr rtlCol="0" anchor="ctr"/>
              <a:lstStyle/>
              <a:p>
                <a:endParaRPr lang="en-US" dirty="0">
                  <a:solidFill>
                    <a:srgbClr val="FFFFFF"/>
                  </a:solidFill>
                  <a:latin typeface="Amazon Ember"/>
                </a:endParaRPr>
              </a:p>
            </p:txBody>
          </p:sp>
          <p:sp>
            <p:nvSpPr>
              <p:cNvPr id="83" name="Freeform: Shape 82">
                <a:extLst>
                  <a:ext uri="{FF2B5EF4-FFF2-40B4-BE49-F238E27FC236}">
                    <a16:creationId xmlns:a16="http://schemas.microsoft.com/office/drawing/2014/main" id="{E9842A99-48D9-4717-BE15-8AE80ED628B6}"/>
                  </a:ext>
                </a:extLst>
              </p:cNvPr>
              <p:cNvSpPr/>
              <p:nvPr/>
            </p:nvSpPr>
            <p:spPr>
              <a:xfrm>
                <a:off x="3965042" y="3963541"/>
                <a:ext cx="421173" cy="308198"/>
              </a:xfrm>
              <a:custGeom>
                <a:avLst/>
                <a:gdLst>
                  <a:gd name="connsiteX0" fmla="*/ 1253490 w 1253490"/>
                  <a:gd name="connsiteY0" fmla="*/ 593789 h 917257"/>
                  <a:gd name="connsiteX1" fmla="*/ 1253490 w 1253490"/>
                  <a:gd name="connsiteY1" fmla="*/ 886682 h 917257"/>
                  <a:gd name="connsiteX2" fmla="*/ 1222915 w 1253490"/>
                  <a:gd name="connsiteY2" fmla="*/ 917258 h 917257"/>
                  <a:gd name="connsiteX3" fmla="*/ 30575 w 1253490"/>
                  <a:gd name="connsiteY3" fmla="*/ 917258 h 917257"/>
                  <a:gd name="connsiteX4" fmla="*/ 0 w 1253490"/>
                  <a:gd name="connsiteY4" fmla="*/ 886682 h 917257"/>
                  <a:gd name="connsiteX5" fmla="*/ 0 w 1253490"/>
                  <a:gd name="connsiteY5" fmla="*/ 30575 h 917257"/>
                  <a:gd name="connsiteX6" fmla="*/ 30575 w 1253490"/>
                  <a:gd name="connsiteY6" fmla="*/ 0 h 917257"/>
                  <a:gd name="connsiteX7" fmla="*/ 1222915 w 1253490"/>
                  <a:gd name="connsiteY7" fmla="*/ 0 h 917257"/>
                  <a:gd name="connsiteX8" fmla="*/ 1253490 w 1253490"/>
                  <a:gd name="connsiteY8" fmla="*/ 30575 h 917257"/>
                  <a:gd name="connsiteX9" fmla="*/ 1253490 w 1253490"/>
                  <a:gd name="connsiteY9" fmla="*/ 240125 h 917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53490" h="917257">
                    <a:moveTo>
                      <a:pt x="1253490" y="593789"/>
                    </a:moveTo>
                    <a:lnTo>
                      <a:pt x="1253490" y="886682"/>
                    </a:lnTo>
                    <a:cubicBezTo>
                      <a:pt x="1253490" y="903568"/>
                      <a:pt x="1239801" y="917258"/>
                      <a:pt x="1222915" y="917258"/>
                    </a:cubicBezTo>
                    <a:lnTo>
                      <a:pt x="30575" y="917258"/>
                    </a:lnTo>
                    <a:cubicBezTo>
                      <a:pt x="13689" y="917258"/>
                      <a:pt x="0" y="903569"/>
                      <a:pt x="0" y="886682"/>
                    </a:cubicBezTo>
                    <a:lnTo>
                      <a:pt x="0" y="30575"/>
                    </a:lnTo>
                    <a:cubicBezTo>
                      <a:pt x="0" y="13689"/>
                      <a:pt x="13689" y="0"/>
                      <a:pt x="30575" y="0"/>
                    </a:cubicBezTo>
                    <a:lnTo>
                      <a:pt x="1222915" y="0"/>
                    </a:lnTo>
                    <a:cubicBezTo>
                      <a:pt x="1239801" y="0"/>
                      <a:pt x="1253490" y="13689"/>
                      <a:pt x="1253490" y="30575"/>
                    </a:cubicBezTo>
                    <a:lnTo>
                      <a:pt x="1253490" y="240125"/>
                    </a:lnTo>
                  </a:path>
                </a:pathLst>
              </a:custGeom>
              <a:noFill/>
              <a:ln w="9525" cap="flat">
                <a:solidFill>
                  <a:srgbClr val="FFFFFF"/>
                </a:solidFill>
                <a:prstDash val="solid"/>
                <a:round/>
              </a:ln>
            </p:spPr>
            <p:txBody>
              <a:bodyPr rtlCol="0" anchor="ctr"/>
              <a:lstStyle/>
              <a:p>
                <a:endParaRPr lang="en-US" dirty="0">
                  <a:solidFill>
                    <a:srgbClr val="FFFFFF"/>
                  </a:solidFill>
                  <a:latin typeface="Amazon Ember"/>
                </a:endParaRPr>
              </a:p>
            </p:txBody>
          </p:sp>
          <p:sp>
            <p:nvSpPr>
              <p:cNvPr id="84" name="Freeform: Shape 83">
                <a:extLst>
                  <a:ext uri="{FF2B5EF4-FFF2-40B4-BE49-F238E27FC236}">
                    <a16:creationId xmlns:a16="http://schemas.microsoft.com/office/drawing/2014/main" id="{E50254E9-BC8C-4A57-8B9B-E5220B56AE4A}"/>
                  </a:ext>
                </a:extLst>
              </p:cNvPr>
              <p:cNvSpPr/>
              <p:nvPr/>
            </p:nvSpPr>
            <p:spPr>
              <a:xfrm>
                <a:off x="3969139" y="4224214"/>
                <a:ext cx="412275" cy="3200"/>
              </a:xfrm>
              <a:custGeom>
                <a:avLst/>
                <a:gdLst>
                  <a:gd name="connsiteX0" fmla="*/ 0 w 1227010"/>
                  <a:gd name="connsiteY0" fmla="*/ 0 h 9525"/>
                  <a:gd name="connsiteX1" fmla="*/ 1227011 w 1227010"/>
                  <a:gd name="connsiteY1" fmla="*/ 0 h 9525"/>
                </a:gdLst>
                <a:ahLst/>
                <a:cxnLst>
                  <a:cxn ang="0">
                    <a:pos x="connsiteX0" y="connsiteY0"/>
                  </a:cxn>
                  <a:cxn ang="0">
                    <a:pos x="connsiteX1" y="connsiteY1"/>
                  </a:cxn>
                </a:cxnLst>
                <a:rect l="l" t="t" r="r" b="b"/>
                <a:pathLst>
                  <a:path w="1227010" h="9525">
                    <a:moveTo>
                      <a:pt x="0" y="0"/>
                    </a:moveTo>
                    <a:lnTo>
                      <a:pt x="1227011" y="0"/>
                    </a:lnTo>
                  </a:path>
                </a:pathLst>
              </a:custGeom>
              <a:ln w="9525" cap="flat">
                <a:solidFill>
                  <a:srgbClr val="FFFFFF"/>
                </a:solidFill>
                <a:prstDash val="solid"/>
                <a:round/>
              </a:ln>
            </p:spPr>
            <p:txBody>
              <a:bodyPr rtlCol="0" anchor="ctr"/>
              <a:lstStyle/>
              <a:p>
                <a:endParaRPr lang="en-US" dirty="0">
                  <a:solidFill>
                    <a:srgbClr val="FFFFFF"/>
                  </a:solidFill>
                  <a:latin typeface="Amazon Ember"/>
                </a:endParaRPr>
              </a:p>
            </p:txBody>
          </p:sp>
          <p:sp>
            <p:nvSpPr>
              <p:cNvPr id="85" name="Freeform: Shape 84">
                <a:extLst>
                  <a:ext uri="{FF2B5EF4-FFF2-40B4-BE49-F238E27FC236}">
                    <a16:creationId xmlns:a16="http://schemas.microsoft.com/office/drawing/2014/main" id="{629452FE-4060-413E-B585-CB1E96C0A940}"/>
                  </a:ext>
                </a:extLst>
              </p:cNvPr>
              <p:cNvSpPr/>
              <p:nvPr/>
            </p:nvSpPr>
            <p:spPr>
              <a:xfrm>
                <a:off x="4151081" y="4271740"/>
                <a:ext cx="43813" cy="62568"/>
              </a:xfrm>
              <a:custGeom>
                <a:avLst/>
                <a:gdLst>
                  <a:gd name="connsiteX0" fmla="*/ 0 w 130397"/>
                  <a:gd name="connsiteY0" fmla="*/ 0 h 186213"/>
                  <a:gd name="connsiteX1" fmla="*/ 130397 w 130397"/>
                  <a:gd name="connsiteY1" fmla="*/ 0 h 186213"/>
                  <a:gd name="connsiteX2" fmla="*/ 130397 w 130397"/>
                  <a:gd name="connsiteY2" fmla="*/ 186214 h 186213"/>
                  <a:gd name="connsiteX3" fmla="*/ 0 w 130397"/>
                  <a:gd name="connsiteY3" fmla="*/ 186214 h 186213"/>
                </a:gdLst>
                <a:ahLst/>
                <a:cxnLst>
                  <a:cxn ang="0">
                    <a:pos x="connsiteX0" y="connsiteY0"/>
                  </a:cxn>
                  <a:cxn ang="0">
                    <a:pos x="connsiteX1" y="connsiteY1"/>
                  </a:cxn>
                  <a:cxn ang="0">
                    <a:pos x="connsiteX2" y="connsiteY2"/>
                  </a:cxn>
                  <a:cxn ang="0">
                    <a:pos x="connsiteX3" y="connsiteY3"/>
                  </a:cxn>
                </a:cxnLst>
                <a:rect l="l" t="t" r="r" b="b"/>
                <a:pathLst>
                  <a:path w="130397" h="186213">
                    <a:moveTo>
                      <a:pt x="0" y="0"/>
                    </a:moveTo>
                    <a:lnTo>
                      <a:pt x="130397" y="0"/>
                    </a:lnTo>
                    <a:lnTo>
                      <a:pt x="130397" y="186214"/>
                    </a:lnTo>
                    <a:lnTo>
                      <a:pt x="0" y="186214"/>
                    </a:lnTo>
                    <a:close/>
                  </a:path>
                </a:pathLst>
              </a:custGeom>
              <a:noFill/>
              <a:ln w="9525" cap="flat">
                <a:solidFill>
                  <a:srgbClr val="FFFFFF"/>
                </a:solidFill>
                <a:prstDash val="solid"/>
                <a:round/>
              </a:ln>
            </p:spPr>
            <p:txBody>
              <a:bodyPr rtlCol="0" anchor="ctr"/>
              <a:lstStyle/>
              <a:p>
                <a:endParaRPr lang="en-US" dirty="0">
                  <a:solidFill>
                    <a:srgbClr val="FFFFFF"/>
                  </a:solidFill>
                  <a:latin typeface="Amazon Ember"/>
                </a:endParaRPr>
              </a:p>
            </p:txBody>
          </p:sp>
          <p:sp>
            <p:nvSpPr>
              <p:cNvPr id="86" name="Freeform: Shape 85">
                <a:extLst>
                  <a:ext uri="{FF2B5EF4-FFF2-40B4-BE49-F238E27FC236}">
                    <a16:creationId xmlns:a16="http://schemas.microsoft.com/office/drawing/2014/main" id="{BBB56A75-7AE9-45F7-82F5-0FF6FBCE9603}"/>
                  </a:ext>
                </a:extLst>
              </p:cNvPr>
              <p:cNvSpPr/>
              <p:nvPr/>
            </p:nvSpPr>
            <p:spPr>
              <a:xfrm>
                <a:off x="4074464" y="4334308"/>
                <a:ext cx="197049" cy="25027"/>
              </a:xfrm>
              <a:custGeom>
                <a:avLst/>
                <a:gdLst>
                  <a:gd name="connsiteX0" fmla="*/ 0 w 586454"/>
                  <a:gd name="connsiteY0" fmla="*/ 0 h 74485"/>
                  <a:gd name="connsiteX1" fmla="*/ 586454 w 586454"/>
                  <a:gd name="connsiteY1" fmla="*/ 0 h 74485"/>
                  <a:gd name="connsiteX2" fmla="*/ 586454 w 586454"/>
                  <a:gd name="connsiteY2" fmla="*/ 74486 h 74485"/>
                  <a:gd name="connsiteX3" fmla="*/ 0 w 586454"/>
                  <a:gd name="connsiteY3" fmla="*/ 74486 h 74485"/>
                </a:gdLst>
                <a:ahLst/>
                <a:cxnLst>
                  <a:cxn ang="0">
                    <a:pos x="connsiteX0" y="connsiteY0"/>
                  </a:cxn>
                  <a:cxn ang="0">
                    <a:pos x="connsiteX1" y="connsiteY1"/>
                  </a:cxn>
                  <a:cxn ang="0">
                    <a:pos x="connsiteX2" y="connsiteY2"/>
                  </a:cxn>
                  <a:cxn ang="0">
                    <a:pos x="connsiteX3" y="connsiteY3"/>
                  </a:cxn>
                </a:cxnLst>
                <a:rect l="l" t="t" r="r" b="b"/>
                <a:pathLst>
                  <a:path w="586454" h="74485">
                    <a:moveTo>
                      <a:pt x="0" y="0"/>
                    </a:moveTo>
                    <a:lnTo>
                      <a:pt x="586454" y="0"/>
                    </a:lnTo>
                    <a:lnTo>
                      <a:pt x="586454" y="74486"/>
                    </a:lnTo>
                    <a:lnTo>
                      <a:pt x="0" y="74486"/>
                    </a:lnTo>
                    <a:close/>
                  </a:path>
                </a:pathLst>
              </a:custGeom>
              <a:noFill/>
              <a:ln w="9525" cap="flat">
                <a:solidFill>
                  <a:srgbClr val="FFFFFF"/>
                </a:solidFill>
                <a:prstDash val="solid"/>
                <a:round/>
              </a:ln>
            </p:spPr>
            <p:txBody>
              <a:bodyPr rtlCol="0" anchor="ctr"/>
              <a:lstStyle/>
              <a:p>
                <a:endParaRPr lang="en-US" dirty="0">
                  <a:solidFill>
                    <a:srgbClr val="FFFFFF"/>
                  </a:solidFill>
                  <a:latin typeface="Amazon Ember"/>
                </a:endParaRPr>
              </a:p>
            </p:txBody>
          </p:sp>
          <p:sp>
            <p:nvSpPr>
              <p:cNvPr id="87" name="Freeform: Shape 86">
                <a:extLst>
                  <a:ext uri="{FF2B5EF4-FFF2-40B4-BE49-F238E27FC236}">
                    <a16:creationId xmlns:a16="http://schemas.microsoft.com/office/drawing/2014/main" id="{4E25F8BD-CC8E-447D-854D-0326659D1920}"/>
                  </a:ext>
                </a:extLst>
              </p:cNvPr>
              <p:cNvSpPr/>
              <p:nvPr/>
            </p:nvSpPr>
            <p:spPr>
              <a:xfrm>
                <a:off x="4339137" y="4048384"/>
                <a:ext cx="94188" cy="104781"/>
              </a:xfrm>
              <a:custGeom>
                <a:avLst/>
                <a:gdLst>
                  <a:gd name="connsiteX0" fmla="*/ 171831 w 280320"/>
                  <a:gd name="connsiteY0" fmla="*/ 145352 h 311848"/>
                  <a:gd name="connsiteX1" fmla="*/ 268605 w 280320"/>
                  <a:gd name="connsiteY1" fmla="*/ 261747 h 311848"/>
                  <a:gd name="connsiteX2" fmla="*/ 208407 w 280320"/>
                  <a:gd name="connsiteY2" fmla="*/ 311849 h 311848"/>
                  <a:gd name="connsiteX3" fmla="*/ 111538 w 280320"/>
                  <a:gd name="connsiteY3" fmla="*/ 195548 h 311848"/>
                  <a:gd name="connsiteX4" fmla="*/ 67437 w 280320"/>
                  <a:gd name="connsiteY4" fmla="*/ 297466 h 311848"/>
                  <a:gd name="connsiteX5" fmla="*/ 0 w 280320"/>
                  <a:gd name="connsiteY5" fmla="*/ 0 h 311848"/>
                  <a:gd name="connsiteX6" fmla="*/ 280321 w 280320"/>
                  <a:gd name="connsiteY6" fmla="*/ 120682 h 311848"/>
                  <a:gd name="connsiteX7" fmla="*/ 171831 w 280320"/>
                  <a:gd name="connsiteY7" fmla="*/ 145352 h 311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0320" h="311848">
                    <a:moveTo>
                      <a:pt x="171831" y="145352"/>
                    </a:moveTo>
                    <a:lnTo>
                      <a:pt x="268605" y="261747"/>
                    </a:lnTo>
                    <a:lnTo>
                      <a:pt x="208407" y="311849"/>
                    </a:lnTo>
                    <a:lnTo>
                      <a:pt x="111538" y="195548"/>
                    </a:lnTo>
                    <a:lnTo>
                      <a:pt x="67437" y="297466"/>
                    </a:lnTo>
                    <a:lnTo>
                      <a:pt x="0" y="0"/>
                    </a:lnTo>
                    <a:lnTo>
                      <a:pt x="280321" y="120682"/>
                    </a:lnTo>
                    <a:lnTo>
                      <a:pt x="171831" y="145352"/>
                    </a:lnTo>
                    <a:close/>
                  </a:path>
                </a:pathLst>
              </a:custGeom>
              <a:noFill/>
              <a:ln w="9525" cap="flat">
                <a:solidFill>
                  <a:schemeClr val="accent1"/>
                </a:solidFill>
                <a:prstDash val="solid"/>
                <a:round/>
              </a:ln>
            </p:spPr>
            <p:txBody>
              <a:bodyPr rtlCol="0" anchor="ctr"/>
              <a:lstStyle/>
              <a:p>
                <a:endParaRPr lang="en-US" dirty="0">
                  <a:solidFill>
                    <a:srgbClr val="FFFFFF"/>
                  </a:solidFill>
                  <a:latin typeface="Amazon Ember"/>
                </a:endParaRPr>
              </a:p>
            </p:txBody>
          </p:sp>
          <p:sp>
            <p:nvSpPr>
              <p:cNvPr id="88" name="Freeform: Shape 87">
                <a:extLst>
                  <a:ext uri="{FF2B5EF4-FFF2-40B4-BE49-F238E27FC236}">
                    <a16:creationId xmlns:a16="http://schemas.microsoft.com/office/drawing/2014/main" id="{A316D3CB-A21A-491F-A706-A5105D021F7F}"/>
                  </a:ext>
                </a:extLst>
              </p:cNvPr>
              <p:cNvSpPr/>
              <p:nvPr/>
            </p:nvSpPr>
            <p:spPr>
              <a:xfrm>
                <a:off x="4047356" y="4019452"/>
                <a:ext cx="768" cy="204761"/>
              </a:xfrm>
              <a:custGeom>
                <a:avLst/>
                <a:gdLst>
                  <a:gd name="connsiteX0" fmla="*/ 2286 w 2285"/>
                  <a:gd name="connsiteY0" fmla="*/ 609410 h 609409"/>
                  <a:gd name="connsiteX1" fmla="*/ 0 w 2285"/>
                  <a:gd name="connsiteY1" fmla="*/ 0 h 609409"/>
                </a:gdLst>
                <a:ahLst/>
                <a:cxnLst>
                  <a:cxn ang="0">
                    <a:pos x="connsiteX0" y="connsiteY0"/>
                  </a:cxn>
                  <a:cxn ang="0">
                    <a:pos x="connsiteX1" y="connsiteY1"/>
                  </a:cxn>
                </a:cxnLst>
                <a:rect l="l" t="t" r="r" b="b"/>
                <a:pathLst>
                  <a:path w="2285" h="609409">
                    <a:moveTo>
                      <a:pt x="2286" y="609410"/>
                    </a:moveTo>
                    <a:lnTo>
                      <a:pt x="0" y="0"/>
                    </a:lnTo>
                  </a:path>
                </a:pathLst>
              </a:custGeom>
              <a:ln w="9525" cap="flat">
                <a:solidFill>
                  <a:srgbClr val="FFFFFF"/>
                </a:solidFill>
                <a:prstDash val="solid"/>
                <a:round/>
              </a:ln>
            </p:spPr>
            <p:txBody>
              <a:bodyPr rtlCol="0" anchor="ctr"/>
              <a:lstStyle/>
              <a:p>
                <a:endParaRPr lang="en-US" dirty="0">
                  <a:solidFill>
                    <a:srgbClr val="FFFFFF"/>
                  </a:solidFill>
                  <a:latin typeface="Amazon Ember"/>
                </a:endParaRPr>
              </a:p>
            </p:txBody>
          </p:sp>
          <p:sp>
            <p:nvSpPr>
              <p:cNvPr id="89" name="Freeform: Shape 88">
                <a:extLst>
                  <a:ext uri="{FF2B5EF4-FFF2-40B4-BE49-F238E27FC236}">
                    <a16:creationId xmlns:a16="http://schemas.microsoft.com/office/drawing/2014/main" id="{8FD0760A-1D33-4F5F-B35A-FADBAD8673FE}"/>
                  </a:ext>
                </a:extLst>
              </p:cNvPr>
              <p:cNvSpPr/>
              <p:nvPr/>
            </p:nvSpPr>
            <p:spPr>
              <a:xfrm>
                <a:off x="3989109" y="3984472"/>
                <a:ext cx="14530" cy="14530"/>
              </a:xfrm>
              <a:custGeom>
                <a:avLst/>
                <a:gdLst>
                  <a:gd name="connsiteX0" fmla="*/ 43244 w 43243"/>
                  <a:gd name="connsiteY0" fmla="*/ 21622 h 43243"/>
                  <a:gd name="connsiteX1" fmla="*/ 21622 w 43243"/>
                  <a:gd name="connsiteY1" fmla="*/ 43244 h 43243"/>
                  <a:gd name="connsiteX2" fmla="*/ 0 w 43243"/>
                  <a:gd name="connsiteY2" fmla="*/ 21622 h 43243"/>
                  <a:gd name="connsiteX3" fmla="*/ 21622 w 43243"/>
                  <a:gd name="connsiteY3" fmla="*/ 0 h 43243"/>
                  <a:gd name="connsiteX4" fmla="*/ 43244 w 43243"/>
                  <a:gd name="connsiteY4" fmla="*/ 21622 h 432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243" h="43243">
                    <a:moveTo>
                      <a:pt x="43244" y="21622"/>
                    </a:moveTo>
                    <a:cubicBezTo>
                      <a:pt x="43244" y="33563"/>
                      <a:pt x="33563" y="43244"/>
                      <a:pt x="21622" y="43244"/>
                    </a:cubicBezTo>
                    <a:cubicBezTo>
                      <a:pt x="9680" y="43244"/>
                      <a:pt x="0" y="33563"/>
                      <a:pt x="0" y="21622"/>
                    </a:cubicBezTo>
                    <a:cubicBezTo>
                      <a:pt x="0" y="9680"/>
                      <a:pt x="9680" y="0"/>
                      <a:pt x="21622" y="0"/>
                    </a:cubicBezTo>
                    <a:cubicBezTo>
                      <a:pt x="33563" y="0"/>
                      <a:pt x="43244" y="9680"/>
                      <a:pt x="43244" y="21622"/>
                    </a:cubicBezTo>
                    <a:close/>
                  </a:path>
                </a:pathLst>
              </a:custGeom>
              <a:solidFill>
                <a:schemeClr val="tx1"/>
              </a:solidFill>
              <a:ln w="9525" cap="flat">
                <a:noFill/>
                <a:prstDash val="solid"/>
                <a:miter/>
              </a:ln>
            </p:spPr>
            <p:txBody>
              <a:bodyPr rtlCol="0" anchor="ctr"/>
              <a:lstStyle/>
              <a:p>
                <a:endParaRPr lang="en-US" dirty="0">
                  <a:solidFill>
                    <a:srgbClr val="FFFFFF"/>
                  </a:solidFill>
                  <a:latin typeface="Amazon Ember"/>
                </a:endParaRPr>
              </a:p>
            </p:txBody>
          </p:sp>
          <p:sp>
            <p:nvSpPr>
              <p:cNvPr id="90" name="Freeform: Shape 89">
                <a:extLst>
                  <a:ext uri="{FF2B5EF4-FFF2-40B4-BE49-F238E27FC236}">
                    <a16:creationId xmlns:a16="http://schemas.microsoft.com/office/drawing/2014/main" id="{3FAAC26D-9BA7-4947-8E20-BC43BD1332D4}"/>
                  </a:ext>
                </a:extLst>
              </p:cNvPr>
              <p:cNvSpPr/>
              <p:nvPr/>
            </p:nvSpPr>
            <p:spPr>
              <a:xfrm>
                <a:off x="4010872" y="3984408"/>
                <a:ext cx="14530" cy="14530"/>
              </a:xfrm>
              <a:custGeom>
                <a:avLst/>
                <a:gdLst>
                  <a:gd name="connsiteX0" fmla="*/ 43244 w 43243"/>
                  <a:gd name="connsiteY0" fmla="*/ 21622 h 43243"/>
                  <a:gd name="connsiteX1" fmla="*/ 21622 w 43243"/>
                  <a:gd name="connsiteY1" fmla="*/ 43244 h 43243"/>
                  <a:gd name="connsiteX2" fmla="*/ 0 w 43243"/>
                  <a:gd name="connsiteY2" fmla="*/ 21622 h 43243"/>
                  <a:gd name="connsiteX3" fmla="*/ 21622 w 43243"/>
                  <a:gd name="connsiteY3" fmla="*/ 0 h 43243"/>
                  <a:gd name="connsiteX4" fmla="*/ 43244 w 43243"/>
                  <a:gd name="connsiteY4" fmla="*/ 21622 h 432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243" h="43243">
                    <a:moveTo>
                      <a:pt x="43244" y="21622"/>
                    </a:moveTo>
                    <a:cubicBezTo>
                      <a:pt x="43244" y="33563"/>
                      <a:pt x="33563" y="43244"/>
                      <a:pt x="21622" y="43244"/>
                    </a:cubicBezTo>
                    <a:cubicBezTo>
                      <a:pt x="9680" y="43244"/>
                      <a:pt x="0" y="33563"/>
                      <a:pt x="0" y="21622"/>
                    </a:cubicBezTo>
                    <a:cubicBezTo>
                      <a:pt x="0" y="9680"/>
                      <a:pt x="9680" y="0"/>
                      <a:pt x="21622" y="0"/>
                    </a:cubicBezTo>
                    <a:cubicBezTo>
                      <a:pt x="33563" y="0"/>
                      <a:pt x="43244" y="9680"/>
                      <a:pt x="43244" y="21622"/>
                    </a:cubicBezTo>
                    <a:close/>
                  </a:path>
                </a:pathLst>
              </a:custGeom>
              <a:solidFill>
                <a:schemeClr val="tx1"/>
              </a:solidFill>
              <a:ln w="9525" cap="flat">
                <a:noFill/>
                <a:prstDash val="solid"/>
                <a:miter/>
              </a:ln>
            </p:spPr>
            <p:txBody>
              <a:bodyPr rtlCol="0" anchor="ctr"/>
              <a:lstStyle/>
              <a:p>
                <a:endParaRPr lang="en-US" dirty="0">
                  <a:solidFill>
                    <a:srgbClr val="FFFFFF"/>
                  </a:solidFill>
                  <a:latin typeface="Amazon Ember"/>
                </a:endParaRPr>
              </a:p>
            </p:txBody>
          </p:sp>
          <p:sp>
            <p:nvSpPr>
              <p:cNvPr id="91" name="Freeform: Shape 90">
                <a:extLst>
                  <a:ext uri="{FF2B5EF4-FFF2-40B4-BE49-F238E27FC236}">
                    <a16:creationId xmlns:a16="http://schemas.microsoft.com/office/drawing/2014/main" id="{EC80362E-ECA0-48B1-B8D5-EBAC50D2D063}"/>
                  </a:ext>
                </a:extLst>
              </p:cNvPr>
              <p:cNvSpPr/>
              <p:nvPr/>
            </p:nvSpPr>
            <p:spPr>
              <a:xfrm>
                <a:off x="4032667" y="3984312"/>
                <a:ext cx="14530" cy="14530"/>
              </a:xfrm>
              <a:custGeom>
                <a:avLst/>
                <a:gdLst>
                  <a:gd name="connsiteX0" fmla="*/ 43243 w 43243"/>
                  <a:gd name="connsiteY0" fmla="*/ 21622 h 43243"/>
                  <a:gd name="connsiteX1" fmla="*/ 21622 w 43243"/>
                  <a:gd name="connsiteY1" fmla="*/ 43243 h 43243"/>
                  <a:gd name="connsiteX2" fmla="*/ 0 w 43243"/>
                  <a:gd name="connsiteY2" fmla="*/ 21622 h 43243"/>
                  <a:gd name="connsiteX3" fmla="*/ 21622 w 43243"/>
                  <a:gd name="connsiteY3" fmla="*/ 0 h 43243"/>
                  <a:gd name="connsiteX4" fmla="*/ 43243 w 43243"/>
                  <a:gd name="connsiteY4" fmla="*/ 21622 h 432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243" h="43243">
                    <a:moveTo>
                      <a:pt x="43243" y="21622"/>
                    </a:moveTo>
                    <a:cubicBezTo>
                      <a:pt x="43243" y="33563"/>
                      <a:pt x="33563" y="43243"/>
                      <a:pt x="21622" y="43243"/>
                    </a:cubicBezTo>
                    <a:cubicBezTo>
                      <a:pt x="9680" y="43243"/>
                      <a:pt x="0" y="33563"/>
                      <a:pt x="0" y="21622"/>
                    </a:cubicBezTo>
                    <a:cubicBezTo>
                      <a:pt x="0" y="9680"/>
                      <a:pt x="9680" y="0"/>
                      <a:pt x="21622" y="0"/>
                    </a:cubicBezTo>
                    <a:cubicBezTo>
                      <a:pt x="33563" y="0"/>
                      <a:pt x="43243" y="9680"/>
                      <a:pt x="43243" y="21622"/>
                    </a:cubicBezTo>
                    <a:close/>
                  </a:path>
                </a:pathLst>
              </a:custGeom>
              <a:solidFill>
                <a:schemeClr val="tx1"/>
              </a:solidFill>
              <a:ln w="9525" cap="flat">
                <a:noFill/>
                <a:prstDash val="solid"/>
                <a:miter/>
              </a:ln>
            </p:spPr>
            <p:txBody>
              <a:bodyPr rtlCol="0" anchor="ctr"/>
              <a:lstStyle/>
              <a:p>
                <a:endParaRPr lang="en-US" dirty="0">
                  <a:solidFill>
                    <a:srgbClr val="FFFFFF"/>
                  </a:solidFill>
                  <a:latin typeface="Amazon Ember"/>
                </a:endParaRPr>
              </a:p>
            </p:txBody>
          </p:sp>
          <p:sp>
            <p:nvSpPr>
              <p:cNvPr id="92" name="Freeform: Shape 91">
                <a:extLst>
                  <a:ext uri="{FF2B5EF4-FFF2-40B4-BE49-F238E27FC236}">
                    <a16:creationId xmlns:a16="http://schemas.microsoft.com/office/drawing/2014/main" id="{389F6A1B-6035-4894-BC2B-85182402551B}"/>
                  </a:ext>
                </a:extLst>
              </p:cNvPr>
              <p:cNvSpPr/>
              <p:nvPr/>
            </p:nvSpPr>
            <p:spPr>
              <a:xfrm>
                <a:off x="3969362" y="4019452"/>
                <a:ext cx="415476" cy="3200"/>
              </a:xfrm>
              <a:custGeom>
                <a:avLst/>
                <a:gdLst>
                  <a:gd name="connsiteX0" fmla="*/ 0 w 1236535"/>
                  <a:gd name="connsiteY0" fmla="*/ 0 h 9525"/>
                  <a:gd name="connsiteX1" fmla="*/ 1236536 w 1236535"/>
                  <a:gd name="connsiteY1" fmla="*/ 0 h 9525"/>
                </a:gdLst>
                <a:ahLst/>
                <a:cxnLst>
                  <a:cxn ang="0">
                    <a:pos x="connsiteX0" y="connsiteY0"/>
                  </a:cxn>
                  <a:cxn ang="0">
                    <a:pos x="connsiteX1" y="connsiteY1"/>
                  </a:cxn>
                </a:cxnLst>
                <a:rect l="l" t="t" r="r" b="b"/>
                <a:pathLst>
                  <a:path w="1236535" h="9525">
                    <a:moveTo>
                      <a:pt x="0" y="0"/>
                    </a:moveTo>
                    <a:lnTo>
                      <a:pt x="1236536" y="0"/>
                    </a:lnTo>
                  </a:path>
                </a:pathLst>
              </a:custGeom>
              <a:ln w="9525" cap="flat">
                <a:solidFill>
                  <a:srgbClr val="FFFFFF"/>
                </a:solidFill>
                <a:prstDash val="solid"/>
                <a:round/>
              </a:ln>
            </p:spPr>
            <p:txBody>
              <a:bodyPr rtlCol="0" anchor="ctr"/>
              <a:lstStyle/>
              <a:p>
                <a:endParaRPr lang="en-US" dirty="0">
                  <a:solidFill>
                    <a:srgbClr val="FFFFFF"/>
                  </a:solidFill>
                  <a:latin typeface="Amazon Ember"/>
                </a:endParaRPr>
              </a:p>
            </p:txBody>
          </p:sp>
          <p:sp>
            <p:nvSpPr>
              <p:cNvPr id="93" name="Freeform: Shape 92">
                <a:extLst>
                  <a:ext uri="{FF2B5EF4-FFF2-40B4-BE49-F238E27FC236}">
                    <a16:creationId xmlns:a16="http://schemas.microsoft.com/office/drawing/2014/main" id="{D91F8E49-A724-48AB-BDBC-AF36DC747F78}"/>
                  </a:ext>
                </a:extLst>
              </p:cNvPr>
              <p:cNvSpPr/>
              <p:nvPr/>
            </p:nvSpPr>
            <p:spPr>
              <a:xfrm>
                <a:off x="4162475" y="4058945"/>
                <a:ext cx="150579" cy="704"/>
              </a:xfrm>
              <a:custGeom>
                <a:avLst/>
                <a:gdLst>
                  <a:gd name="connsiteX0" fmla="*/ 0 w 448151"/>
                  <a:gd name="connsiteY0" fmla="*/ 2096 h 2095"/>
                  <a:gd name="connsiteX1" fmla="*/ 448151 w 448151"/>
                  <a:gd name="connsiteY1" fmla="*/ 0 h 2095"/>
                </a:gdLst>
                <a:ahLst/>
                <a:cxnLst>
                  <a:cxn ang="0">
                    <a:pos x="connsiteX0" y="connsiteY0"/>
                  </a:cxn>
                  <a:cxn ang="0">
                    <a:pos x="connsiteX1" y="connsiteY1"/>
                  </a:cxn>
                </a:cxnLst>
                <a:rect l="l" t="t" r="r" b="b"/>
                <a:pathLst>
                  <a:path w="448151" h="2095">
                    <a:moveTo>
                      <a:pt x="0" y="2096"/>
                    </a:moveTo>
                    <a:lnTo>
                      <a:pt x="448151" y="0"/>
                    </a:lnTo>
                  </a:path>
                </a:pathLst>
              </a:custGeom>
              <a:ln w="9525" cap="flat">
                <a:solidFill>
                  <a:srgbClr val="FFFFFF"/>
                </a:solidFill>
                <a:prstDash val="solid"/>
                <a:round/>
              </a:ln>
            </p:spPr>
            <p:txBody>
              <a:bodyPr rtlCol="0" anchor="ctr"/>
              <a:lstStyle/>
              <a:p>
                <a:endParaRPr lang="en-US" dirty="0">
                  <a:solidFill>
                    <a:srgbClr val="FFFFFF"/>
                  </a:solidFill>
                  <a:latin typeface="Amazon Ember"/>
                </a:endParaRPr>
              </a:p>
            </p:txBody>
          </p:sp>
          <p:sp>
            <p:nvSpPr>
              <p:cNvPr id="94" name="Freeform: Shape 93">
                <a:extLst>
                  <a:ext uri="{FF2B5EF4-FFF2-40B4-BE49-F238E27FC236}">
                    <a16:creationId xmlns:a16="http://schemas.microsoft.com/office/drawing/2014/main" id="{6EDF0EE2-D0C1-4B43-9AE5-80275F7091B4}"/>
                  </a:ext>
                </a:extLst>
              </p:cNvPr>
              <p:cNvSpPr/>
              <p:nvPr/>
            </p:nvSpPr>
            <p:spPr>
              <a:xfrm rot="21587400">
                <a:off x="4110050" y="4044074"/>
                <a:ext cx="31332" cy="31332"/>
              </a:xfrm>
              <a:custGeom>
                <a:avLst/>
                <a:gdLst>
                  <a:gd name="connsiteX0" fmla="*/ 0 w 93249"/>
                  <a:gd name="connsiteY0" fmla="*/ 0 h 93249"/>
                  <a:gd name="connsiteX1" fmla="*/ 93250 w 93249"/>
                  <a:gd name="connsiteY1" fmla="*/ 0 h 93249"/>
                  <a:gd name="connsiteX2" fmla="*/ 93250 w 93249"/>
                  <a:gd name="connsiteY2" fmla="*/ 93250 h 93249"/>
                  <a:gd name="connsiteX3" fmla="*/ 0 w 93249"/>
                  <a:gd name="connsiteY3" fmla="*/ 93250 h 93249"/>
                </a:gdLst>
                <a:ahLst/>
                <a:cxnLst>
                  <a:cxn ang="0">
                    <a:pos x="connsiteX0" y="connsiteY0"/>
                  </a:cxn>
                  <a:cxn ang="0">
                    <a:pos x="connsiteX1" y="connsiteY1"/>
                  </a:cxn>
                  <a:cxn ang="0">
                    <a:pos x="connsiteX2" y="connsiteY2"/>
                  </a:cxn>
                  <a:cxn ang="0">
                    <a:pos x="connsiteX3" y="connsiteY3"/>
                  </a:cxn>
                </a:cxnLst>
                <a:rect l="l" t="t" r="r" b="b"/>
                <a:pathLst>
                  <a:path w="93249" h="93249">
                    <a:moveTo>
                      <a:pt x="0" y="0"/>
                    </a:moveTo>
                    <a:lnTo>
                      <a:pt x="93250" y="0"/>
                    </a:lnTo>
                    <a:lnTo>
                      <a:pt x="93250" y="93250"/>
                    </a:lnTo>
                    <a:lnTo>
                      <a:pt x="0" y="93250"/>
                    </a:lnTo>
                    <a:close/>
                  </a:path>
                </a:pathLst>
              </a:custGeom>
              <a:noFill/>
              <a:ln w="9525" cap="flat">
                <a:solidFill>
                  <a:srgbClr val="FFFFFF"/>
                </a:solidFill>
                <a:prstDash val="solid"/>
                <a:round/>
              </a:ln>
            </p:spPr>
            <p:txBody>
              <a:bodyPr rtlCol="0" anchor="ctr"/>
              <a:lstStyle/>
              <a:p>
                <a:endParaRPr lang="en-US" dirty="0">
                  <a:solidFill>
                    <a:srgbClr val="FFFFFF"/>
                  </a:solidFill>
                  <a:latin typeface="Amazon Ember"/>
                </a:endParaRPr>
              </a:p>
            </p:txBody>
          </p:sp>
          <p:sp>
            <p:nvSpPr>
              <p:cNvPr id="95" name="Freeform: Shape 94">
                <a:extLst>
                  <a:ext uri="{FF2B5EF4-FFF2-40B4-BE49-F238E27FC236}">
                    <a16:creationId xmlns:a16="http://schemas.microsoft.com/office/drawing/2014/main" id="{81E9CE86-14A8-492C-B787-C4290EB0E204}"/>
                  </a:ext>
                </a:extLst>
              </p:cNvPr>
              <p:cNvSpPr/>
              <p:nvPr/>
            </p:nvSpPr>
            <p:spPr>
              <a:xfrm rot="21587400">
                <a:off x="4110278" y="4106097"/>
                <a:ext cx="31332" cy="31332"/>
              </a:xfrm>
              <a:custGeom>
                <a:avLst/>
                <a:gdLst>
                  <a:gd name="connsiteX0" fmla="*/ 0 w 93249"/>
                  <a:gd name="connsiteY0" fmla="*/ 0 h 93249"/>
                  <a:gd name="connsiteX1" fmla="*/ 93250 w 93249"/>
                  <a:gd name="connsiteY1" fmla="*/ 0 h 93249"/>
                  <a:gd name="connsiteX2" fmla="*/ 93250 w 93249"/>
                  <a:gd name="connsiteY2" fmla="*/ 93250 h 93249"/>
                  <a:gd name="connsiteX3" fmla="*/ 0 w 93249"/>
                  <a:gd name="connsiteY3" fmla="*/ 93250 h 93249"/>
                </a:gdLst>
                <a:ahLst/>
                <a:cxnLst>
                  <a:cxn ang="0">
                    <a:pos x="connsiteX0" y="connsiteY0"/>
                  </a:cxn>
                  <a:cxn ang="0">
                    <a:pos x="connsiteX1" y="connsiteY1"/>
                  </a:cxn>
                  <a:cxn ang="0">
                    <a:pos x="connsiteX2" y="connsiteY2"/>
                  </a:cxn>
                  <a:cxn ang="0">
                    <a:pos x="connsiteX3" y="connsiteY3"/>
                  </a:cxn>
                </a:cxnLst>
                <a:rect l="l" t="t" r="r" b="b"/>
                <a:pathLst>
                  <a:path w="93249" h="93249">
                    <a:moveTo>
                      <a:pt x="0" y="0"/>
                    </a:moveTo>
                    <a:lnTo>
                      <a:pt x="93250" y="0"/>
                    </a:lnTo>
                    <a:lnTo>
                      <a:pt x="93250" y="93250"/>
                    </a:lnTo>
                    <a:lnTo>
                      <a:pt x="0" y="93250"/>
                    </a:lnTo>
                    <a:close/>
                  </a:path>
                </a:pathLst>
              </a:custGeom>
              <a:noFill/>
              <a:ln w="9525" cap="flat">
                <a:solidFill>
                  <a:srgbClr val="FFFFFF"/>
                </a:solidFill>
                <a:prstDash val="solid"/>
                <a:round/>
              </a:ln>
            </p:spPr>
            <p:txBody>
              <a:bodyPr rtlCol="0" anchor="ctr"/>
              <a:lstStyle/>
              <a:p>
                <a:endParaRPr lang="en-US" dirty="0">
                  <a:solidFill>
                    <a:srgbClr val="FFFFFF"/>
                  </a:solidFill>
                  <a:latin typeface="Amazon Ember"/>
                </a:endParaRPr>
              </a:p>
            </p:txBody>
          </p:sp>
          <p:sp>
            <p:nvSpPr>
              <p:cNvPr id="97" name="Freeform: Shape 96">
                <a:extLst>
                  <a:ext uri="{FF2B5EF4-FFF2-40B4-BE49-F238E27FC236}">
                    <a16:creationId xmlns:a16="http://schemas.microsoft.com/office/drawing/2014/main" id="{DDE335FA-4FE4-43C0-AC60-2862D0061D0D}"/>
                  </a:ext>
                </a:extLst>
              </p:cNvPr>
              <p:cNvSpPr/>
              <p:nvPr/>
            </p:nvSpPr>
            <p:spPr>
              <a:xfrm>
                <a:off x="4162923" y="4182993"/>
                <a:ext cx="165429" cy="704"/>
              </a:xfrm>
              <a:custGeom>
                <a:avLst/>
                <a:gdLst>
                  <a:gd name="connsiteX0" fmla="*/ 0 w 492347"/>
                  <a:gd name="connsiteY0" fmla="*/ 2095 h 2095"/>
                  <a:gd name="connsiteX1" fmla="*/ 492347 w 492347"/>
                  <a:gd name="connsiteY1" fmla="*/ 0 h 2095"/>
                </a:gdLst>
                <a:ahLst/>
                <a:cxnLst>
                  <a:cxn ang="0">
                    <a:pos x="connsiteX0" y="connsiteY0"/>
                  </a:cxn>
                  <a:cxn ang="0">
                    <a:pos x="connsiteX1" y="connsiteY1"/>
                  </a:cxn>
                </a:cxnLst>
                <a:rect l="l" t="t" r="r" b="b"/>
                <a:pathLst>
                  <a:path w="492347" h="2095">
                    <a:moveTo>
                      <a:pt x="0" y="2095"/>
                    </a:moveTo>
                    <a:lnTo>
                      <a:pt x="492347" y="0"/>
                    </a:lnTo>
                  </a:path>
                </a:pathLst>
              </a:custGeom>
              <a:ln w="9525" cap="flat">
                <a:solidFill>
                  <a:srgbClr val="FFFFFF"/>
                </a:solidFill>
                <a:prstDash val="solid"/>
                <a:round/>
              </a:ln>
            </p:spPr>
            <p:txBody>
              <a:bodyPr rtlCol="0" anchor="ctr"/>
              <a:lstStyle/>
              <a:p>
                <a:endParaRPr lang="en-US" dirty="0">
                  <a:solidFill>
                    <a:srgbClr val="FFFFFF"/>
                  </a:solidFill>
                  <a:latin typeface="Amazon Ember"/>
                </a:endParaRPr>
              </a:p>
            </p:txBody>
          </p:sp>
          <p:sp>
            <p:nvSpPr>
              <p:cNvPr id="100" name="Freeform: Shape 99">
                <a:extLst>
                  <a:ext uri="{FF2B5EF4-FFF2-40B4-BE49-F238E27FC236}">
                    <a16:creationId xmlns:a16="http://schemas.microsoft.com/office/drawing/2014/main" id="{B53ABE6A-7273-4436-980A-9967F8EE8891}"/>
                  </a:ext>
                </a:extLst>
              </p:cNvPr>
              <p:cNvSpPr/>
              <p:nvPr/>
            </p:nvSpPr>
            <p:spPr>
              <a:xfrm rot="21587400">
                <a:off x="4110473" y="4168119"/>
                <a:ext cx="31332" cy="31332"/>
              </a:xfrm>
              <a:custGeom>
                <a:avLst/>
                <a:gdLst>
                  <a:gd name="connsiteX0" fmla="*/ 0 w 93249"/>
                  <a:gd name="connsiteY0" fmla="*/ 0 h 93249"/>
                  <a:gd name="connsiteX1" fmla="*/ 93250 w 93249"/>
                  <a:gd name="connsiteY1" fmla="*/ 0 h 93249"/>
                  <a:gd name="connsiteX2" fmla="*/ 93250 w 93249"/>
                  <a:gd name="connsiteY2" fmla="*/ 93250 h 93249"/>
                  <a:gd name="connsiteX3" fmla="*/ 0 w 93249"/>
                  <a:gd name="connsiteY3" fmla="*/ 93250 h 93249"/>
                </a:gdLst>
                <a:ahLst/>
                <a:cxnLst>
                  <a:cxn ang="0">
                    <a:pos x="connsiteX0" y="connsiteY0"/>
                  </a:cxn>
                  <a:cxn ang="0">
                    <a:pos x="connsiteX1" y="connsiteY1"/>
                  </a:cxn>
                  <a:cxn ang="0">
                    <a:pos x="connsiteX2" y="connsiteY2"/>
                  </a:cxn>
                  <a:cxn ang="0">
                    <a:pos x="connsiteX3" y="connsiteY3"/>
                  </a:cxn>
                </a:cxnLst>
                <a:rect l="l" t="t" r="r" b="b"/>
                <a:pathLst>
                  <a:path w="93249" h="93249">
                    <a:moveTo>
                      <a:pt x="0" y="0"/>
                    </a:moveTo>
                    <a:lnTo>
                      <a:pt x="93250" y="0"/>
                    </a:lnTo>
                    <a:lnTo>
                      <a:pt x="93250" y="93250"/>
                    </a:lnTo>
                    <a:lnTo>
                      <a:pt x="0" y="93250"/>
                    </a:lnTo>
                    <a:close/>
                  </a:path>
                </a:pathLst>
              </a:custGeom>
              <a:noFill/>
              <a:ln w="9525" cap="flat">
                <a:solidFill>
                  <a:srgbClr val="FFFFFF"/>
                </a:solidFill>
                <a:prstDash val="solid"/>
                <a:round/>
              </a:ln>
            </p:spPr>
            <p:txBody>
              <a:bodyPr rtlCol="0" anchor="ctr"/>
              <a:lstStyle/>
              <a:p>
                <a:endParaRPr lang="en-US" dirty="0">
                  <a:solidFill>
                    <a:srgbClr val="FFFFFF"/>
                  </a:solidFill>
                  <a:latin typeface="Amazon Ember"/>
                </a:endParaRPr>
              </a:p>
            </p:txBody>
          </p:sp>
          <p:sp>
            <p:nvSpPr>
              <p:cNvPr id="104" name="Freeform: Shape 103">
                <a:extLst>
                  <a:ext uri="{FF2B5EF4-FFF2-40B4-BE49-F238E27FC236}">
                    <a16:creationId xmlns:a16="http://schemas.microsoft.com/office/drawing/2014/main" id="{4C2D3465-C810-42DE-B741-B9A033712FEA}"/>
                  </a:ext>
                </a:extLst>
              </p:cNvPr>
              <p:cNvSpPr/>
              <p:nvPr/>
            </p:nvSpPr>
            <p:spPr>
              <a:xfrm>
                <a:off x="4162699" y="4123817"/>
                <a:ext cx="165429" cy="608"/>
              </a:xfrm>
              <a:custGeom>
                <a:avLst/>
                <a:gdLst>
                  <a:gd name="connsiteX0" fmla="*/ 0 w 492347"/>
                  <a:gd name="connsiteY0" fmla="*/ 1810 h 1809"/>
                  <a:gd name="connsiteX1" fmla="*/ 492347 w 492347"/>
                  <a:gd name="connsiteY1" fmla="*/ 0 h 1809"/>
                </a:gdLst>
                <a:ahLst/>
                <a:cxnLst>
                  <a:cxn ang="0">
                    <a:pos x="connsiteX0" y="connsiteY0"/>
                  </a:cxn>
                  <a:cxn ang="0">
                    <a:pos x="connsiteX1" y="connsiteY1"/>
                  </a:cxn>
                </a:cxnLst>
                <a:rect l="l" t="t" r="r" b="b"/>
                <a:pathLst>
                  <a:path w="492347" h="1809">
                    <a:moveTo>
                      <a:pt x="0" y="1810"/>
                    </a:moveTo>
                    <a:lnTo>
                      <a:pt x="492347" y="0"/>
                    </a:lnTo>
                  </a:path>
                </a:pathLst>
              </a:custGeom>
              <a:ln w="9525" cap="flat">
                <a:solidFill>
                  <a:srgbClr val="FFFFFF"/>
                </a:solidFill>
                <a:prstDash val="solid"/>
                <a:round/>
              </a:ln>
            </p:spPr>
            <p:txBody>
              <a:bodyPr rtlCol="0" anchor="ctr"/>
              <a:lstStyle/>
              <a:p>
                <a:endParaRPr lang="en-US" dirty="0">
                  <a:solidFill>
                    <a:srgbClr val="FFFFFF"/>
                  </a:solidFill>
                  <a:latin typeface="Amazon Ember"/>
                </a:endParaRPr>
              </a:p>
            </p:txBody>
          </p:sp>
        </p:grpSp>
      </p:grpSp>
      <p:grpSp>
        <p:nvGrpSpPr>
          <p:cNvPr id="16" name="Group 15">
            <a:extLst>
              <a:ext uri="{FF2B5EF4-FFF2-40B4-BE49-F238E27FC236}">
                <a16:creationId xmlns:a16="http://schemas.microsoft.com/office/drawing/2014/main" id="{BFBD9D2A-DF94-4105-B2E1-BA55865EF126}"/>
              </a:ext>
            </a:extLst>
          </p:cNvPr>
          <p:cNvGrpSpPr/>
          <p:nvPr/>
        </p:nvGrpSpPr>
        <p:grpSpPr>
          <a:xfrm>
            <a:off x="6306222" y="2344790"/>
            <a:ext cx="986971" cy="986971"/>
            <a:chOff x="3941388" y="1465493"/>
            <a:chExt cx="616857" cy="616857"/>
          </a:xfrm>
        </p:grpSpPr>
        <p:sp>
          <p:nvSpPr>
            <p:cNvPr id="26" name="Oval 25">
              <a:extLst>
                <a:ext uri="{FF2B5EF4-FFF2-40B4-BE49-F238E27FC236}">
                  <a16:creationId xmlns:a16="http://schemas.microsoft.com/office/drawing/2014/main" id="{29F54B72-B86D-4283-9AB8-4D01E5AB843A}"/>
                </a:ext>
              </a:extLst>
            </p:cNvPr>
            <p:cNvSpPr/>
            <p:nvPr/>
          </p:nvSpPr>
          <p:spPr>
            <a:xfrm>
              <a:off x="3941388" y="1465493"/>
              <a:ext cx="616857" cy="616857"/>
            </a:xfrm>
            <a:prstGeom prst="ellipse">
              <a:avLst/>
            </a:prstGeom>
            <a:solidFill>
              <a:schemeClr val="bg2"/>
            </a:solidFill>
            <a:ln>
              <a:no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292608" tIns="234086" rIns="292608" bIns="234086" rtlCol="0" anchor="ctr"/>
            <a:lstStyle/>
            <a:p>
              <a:pPr algn="ctr"/>
              <a:endParaRPr lang="en-US" dirty="0" err="1">
                <a:solidFill>
                  <a:srgbClr val="FFFFFF"/>
                </a:solidFill>
                <a:latin typeface="Amazon Ember"/>
              </a:endParaRPr>
            </a:p>
          </p:txBody>
        </p:sp>
        <p:grpSp>
          <p:nvGrpSpPr>
            <p:cNvPr id="3" name="Group 2">
              <a:extLst>
                <a:ext uri="{FF2B5EF4-FFF2-40B4-BE49-F238E27FC236}">
                  <a16:creationId xmlns:a16="http://schemas.microsoft.com/office/drawing/2014/main" id="{A24F6E00-76A4-4839-B44B-EA9BD87E6580}"/>
                </a:ext>
              </a:extLst>
            </p:cNvPr>
            <p:cNvGrpSpPr/>
            <p:nvPr/>
          </p:nvGrpSpPr>
          <p:grpSpPr>
            <a:xfrm>
              <a:off x="4057662" y="1642340"/>
              <a:ext cx="384309" cy="263163"/>
              <a:chOff x="3903330" y="1617996"/>
              <a:chExt cx="485985" cy="332787"/>
            </a:xfrm>
          </p:grpSpPr>
          <p:sp>
            <p:nvSpPr>
              <p:cNvPr id="108" name="Freeform: Shape 107">
                <a:extLst>
                  <a:ext uri="{FF2B5EF4-FFF2-40B4-BE49-F238E27FC236}">
                    <a16:creationId xmlns:a16="http://schemas.microsoft.com/office/drawing/2014/main" id="{526B1A46-F198-4398-A331-9B791FEB1C6B}"/>
                  </a:ext>
                </a:extLst>
              </p:cNvPr>
              <p:cNvSpPr/>
              <p:nvPr/>
            </p:nvSpPr>
            <p:spPr>
              <a:xfrm>
                <a:off x="3903330" y="1908943"/>
                <a:ext cx="485985" cy="41840"/>
              </a:xfrm>
              <a:custGeom>
                <a:avLst/>
                <a:gdLst>
                  <a:gd name="connsiteX0" fmla="*/ 4828 w 485985"/>
                  <a:gd name="connsiteY0" fmla="*/ 4828 h 41839"/>
                  <a:gd name="connsiteX1" fmla="*/ 4828 w 485985"/>
                  <a:gd name="connsiteY1" fmla="*/ 28644 h 41839"/>
                  <a:gd name="connsiteX2" fmla="*/ 6437 w 485985"/>
                  <a:gd name="connsiteY2" fmla="*/ 29932 h 41839"/>
                  <a:gd name="connsiteX3" fmla="*/ 33150 w 485985"/>
                  <a:gd name="connsiteY3" fmla="*/ 38943 h 41839"/>
                  <a:gd name="connsiteX4" fmla="*/ 457663 w 485985"/>
                  <a:gd name="connsiteY4" fmla="*/ 38943 h 41839"/>
                  <a:gd name="connsiteX5" fmla="*/ 479870 w 485985"/>
                  <a:gd name="connsiteY5" fmla="*/ 31219 h 41839"/>
                  <a:gd name="connsiteX6" fmla="*/ 483089 w 485985"/>
                  <a:gd name="connsiteY6" fmla="*/ 28644 h 41839"/>
                  <a:gd name="connsiteX7" fmla="*/ 483089 w 485985"/>
                  <a:gd name="connsiteY7" fmla="*/ 4828 h 41839"/>
                  <a:gd name="connsiteX8" fmla="*/ 4828 w 485985"/>
                  <a:gd name="connsiteY8" fmla="*/ 4828 h 41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5985" h="41839">
                    <a:moveTo>
                      <a:pt x="4828" y="4828"/>
                    </a:moveTo>
                    <a:lnTo>
                      <a:pt x="4828" y="28644"/>
                    </a:lnTo>
                    <a:lnTo>
                      <a:pt x="6437" y="29932"/>
                    </a:lnTo>
                    <a:cubicBezTo>
                      <a:pt x="14161" y="35725"/>
                      <a:pt x="23495" y="38943"/>
                      <a:pt x="33150" y="38943"/>
                    </a:cubicBezTo>
                    <a:lnTo>
                      <a:pt x="457663" y="38943"/>
                    </a:lnTo>
                    <a:cubicBezTo>
                      <a:pt x="465709" y="38943"/>
                      <a:pt x="473433" y="36368"/>
                      <a:pt x="479870" y="31219"/>
                    </a:cubicBezTo>
                    <a:lnTo>
                      <a:pt x="483089" y="28644"/>
                    </a:lnTo>
                    <a:lnTo>
                      <a:pt x="483089" y="4828"/>
                    </a:lnTo>
                    <a:lnTo>
                      <a:pt x="4828" y="4828"/>
                    </a:lnTo>
                    <a:close/>
                  </a:path>
                </a:pathLst>
              </a:custGeom>
              <a:noFill/>
              <a:ln w="9525" cap="flat">
                <a:solidFill>
                  <a:schemeClr val="tx1"/>
                </a:solidFill>
                <a:prstDash val="solid"/>
                <a:round/>
              </a:ln>
            </p:spPr>
            <p:txBody>
              <a:bodyPr rtlCol="0" anchor="ctr"/>
              <a:lstStyle/>
              <a:p>
                <a:endParaRPr lang="en-US" dirty="0">
                  <a:solidFill>
                    <a:srgbClr val="FFFFFF"/>
                  </a:solidFill>
                  <a:latin typeface="Amazon Ember"/>
                </a:endParaRPr>
              </a:p>
            </p:txBody>
          </p:sp>
          <p:sp>
            <p:nvSpPr>
              <p:cNvPr id="109" name="Freeform: Shape 108">
                <a:extLst>
                  <a:ext uri="{FF2B5EF4-FFF2-40B4-BE49-F238E27FC236}">
                    <a16:creationId xmlns:a16="http://schemas.microsoft.com/office/drawing/2014/main" id="{72AAB083-D623-42B8-9BA0-209EFF406681}"/>
                  </a:ext>
                </a:extLst>
              </p:cNvPr>
              <p:cNvSpPr/>
              <p:nvPr/>
            </p:nvSpPr>
            <p:spPr>
              <a:xfrm>
                <a:off x="3969952" y="1640847"/>
                <a:ext cx="357247" cy="247820"/>
              </a:xfrm>
              <a:custGeom>
                <a:avLst/>
                <a:gdLst>
                  <a:gd name="connsiteX0" fmla="*/ 353385 w 357247"/>
                  <a:gd name="connsiteY0" fmla="*/ 234303 h 247820"/>
                  <a:gd name="connsiteX1" fmla="*/ 343730 w 357247"/>
                  <a:gd name="connsiteY1" fmla="*/ 243958 h 247820"/>
                  <a:gd name="connsiteX2" fmla="*/ 14483 w 357247"/>
                  <a:gd name="connsiteY2" fmla="*/ 243958 h 247820"/>
                  <a:gd name="connsiteX3" fmla="*/ 4828 w 357247"/>
                  <a:gd name="connsiteY3" fmla="*/ 234303 h 247820"/>
                  <a:gd name="connsiteX4" fmla="*/ 4828 w 357247"/>
                  <a:gd name="connsiteY4" fmla="*/ 14483 h 247820"/>
                  <a:gd name="connsiteX5" fmla="*/ 14483 w 357247"/>
                  <a:gd name="connsiteY5" fmla="*/ 4828 h 247820"/>
                  <a:gd name="connsiteX6" fmla="*/ 341799 w 357247"/>
                  <a:gd name="connsiteY6" fmla="*/ 4828 h 247820"/>
                  <a:gd name="connsiteX7" fmla="*/ 351454 w 357247"/>
                  <a:gd name="connsiteY7" fmla="*/ 14483 h 247820"/>
                  <a:gd name="connsiteX8" fmla="*/ 353385 w 357247"/>
                  <a:gd name="connsiteY8" fmla="*/ 234303 h 247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7247" h="247820">
                    <a:moveTo>
                      <a:pt x="353385" y="234303"/>
                    </a:moveTo>
                    <a:cubicBezTo>
                      <a:pt x="353385" y="239774"/>
                      <a:pt x="349201" y="243958"/>
                      <a:pt x="343730" y="243958"/>
                    </a:cubicBezTo>
                    <a:lnTo>
                      <a:pt x="14483" y="243958"/>
                    </a:lnTo>
                    <a:cubicBezTo>
                      <a:pt x="9012" y="243958"/>
                      <a:pt x="4828" y="239774"/>
                      <a:pt x="4828" y="234303"/>
                    </a:cubicBezTo>
                    <a:lnTo>
                      <a:pt x="4828" y="14483"/>
                    </a:lnTo>
                    <a:cubicBezTo>
                      <a:pt x="4828" y="9012"/>
                      <a:pt x="9012" y="4828"/>
                      <a:pt x="14483" y="4828"/>
                    </a:cubicBezTo>
                    <a:lnTo>
                      <a:pt x="341799" y="4828"/>
                    </a:lnTo>
                    <a:cubicBezTo>
                      <a:pt x="347270" y="4828"/>
                      <a:pt x="351454" y="9012"/>
                      <a:pt x="351454" y="14483"/>
                    </a:cubicBezTo>
                    <a:lnTo>
                      <a:pt x="353385" y="234303"/>
                    </a:lnTo>
                    <a:close/>
                  </a:path>
                </a:pathLst>
              </a:custGeom>
              <a:noFill/>
              <a:ln w="9525" cap="flat">
                <a:solidFill>
                  <a:schemeClr val="tx1"/>
                </a:solidFill>
                <a:prstDash val="solid"/>
                <a:round/>
              </a:ln>
            </p:spPr>
            <p:txBody>
              <a:bodyPr rtlCol="0" anchor="ctr"/>
              <a:lstStyle/>
              <a:p>
                <a:endParaRPr lang="en-US" dirty="0">
                  <a:solidFill>
                    <a:srgbClr val="FFFFFF"/>
                  </a:solidFill>
                  <a:latin typeface="Amazon Ember"/>
                </a:endParaRPr>
              </a:p>
            </p:txBody>
          </p:sp>
          <p:sp>
            <p:nvSpPr>
              <p:cNvPr id="110" name="Freeform: Shape 109">
                <a:extLst>
                  <a:ext uri="{FF2B5EF4-FFF2-40B4-BE49-F238E27FC236}">
                    <a16:creationId xmlns:a16="http://schemas.microsoft.com/office/drawing/2014/main" id="{8997670B-1C91-45FB-A781-1180827B856B}"/>
                  </a:ext>
                </a:extLst>
              </p:cNvPr>
              <p:cNvSpPr/>
              <p:nvPr/>
            </p:nvSpPr>
            <p:spPr>
              <a:xfrm>
                <a:off x="3945170" y="1617996"/>
                <a:ext cx="405524" cy="299315"/>
              </a:xfrm>
              <a:custGeom>
                <a:avLst/>
                <a:gdLst>
                  <a:gd name="connsiteX0" fmla="*/ 400696 w 405524"/>
                  <a:gd name="connsiteY0" fmla="*/ 284832 h 299315"/>
                  <a:gd name="connsiteX1" fmla="*/ 391041 w 405524"/>
                  <a:gd name="connsiteY1" fmla="*/ 294488 h 299315"/>
                  <a:gd name="connsiteX2" fmla="*/ 14483 w 405524"/>
                  <a:gd name="connsiteY2" fmla="*/ 294488 h 299315"/>
                  <a:gd name="connsiteX3" fmla="*/ 4828 w 405524"/>
                  <a:gd name="connsiteY3" fmla="*/ 284832 h 299315"/>
                  <a:gd name="connsiteX4" fmla="*/ 4828 w 405524"/>
                  <a:gd name="connsiteY4" fmla="*/ 14483 h 299315"/>
                  <a:gd name="connsiteX5" fmla="*/ 14483 w 405524"/>
                  <a:gd name="connsiteY5" fmla="*/ 4828 h 299315"/>
                  <a:gd name="connsiteX6" fmla="*/ 391041 w 405524"/>
                  <a:gd name="connsiteY6" fmla="*/ 4828 h 299315"/>
                  <a:gd name="connsiteX7" fmla="*/ 400696 w 405524"/>
                  <a:gd name="connsiteY7" fmla="*/ 14483 h 299315"/>
                  <a:gd name="connsiteX8" fmla="*/ 400696 w 405524"/>
                  <a:gd name="connsiteY8" fmla="*/ 284832 h 299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5524" h="299315">
                    <a:moveTo>
                      <a:pt x="400696" y="284832"/>
                    </a:moveTo>
                    <a:cubicBezTo>
                      <a:pt x="400696" y="290304"/>
                      <a:pt x="396512" y="294488"/>
                      <a:pt x="391041" y="294488"/>
                    </a:cubicBezTo>
                    <a:lnTo>
                      <a:pt x="14483" y="294488"/>
                    </a:lnTo>
                    <a:cubicBezTo>
                      <a:pt x="9012" y="294488"/>
                      <a:pt x="4828" y="290304"/>
                      <a:pt x="4828" y="284832"/>
                    </a:cubicBezTo>
                    <a:lnTo>
                      <a:pt x="4828" y="14483"/>
                    </a:lnTo>
                    <a:cubicBezTo>
                      <a:pt x="4828" y="9012"/>
                      <a:pt x="9012" y="4828"/>
                      <a:pt x="14483" y="4828"/>
                    </a:cubicBezTo>
                    <a:lnTo>
                      <a:pt x="391041" y="4828"/>
                    </a:lnTo>
                    <a:cubicBezTo>
                      <a:pt x="396512" y="4828"/>
                      <a:pt x="400696" y="9012"/>
                      <a:pt x="400696" y="14483"/>
                    </a:cubicBezTo>
                    <a:lnTo>
                      <a:pt x="400696" y="284832"/>
                    </a:lnTo>
                    <a:close/>
                  </a:path>
                </a:pathLst>
              </a:custGeom>
              <a:noFill/>
              <a:ln w="9525" cap="flat">
                <a:solidFill>
                  <a:schemeClr val="tx1"/>
                </a:solidFill>
                <a:prstDash val="solid"/>
                <a:round/>
              </a:ln>
            </p:spPr>
            <p:txBody>
              <a:bodyPr rtlCol="0" anchor="ctr"/>
              <a:lstStyle/>
              <a:p>
                <a:endParaRPr lang="en-US" dirty="0">
                  <a:solidFill>
                    <a:srgbClr val="FFFFFF"/>
                  </a:solidFill>
                  <a:latin typeface="Amazon Ember"/>
                </a:endParaRPr>
              </a:p>
            </p:txBody>
          </p:sp>
          <p:sp>
            <p:nvSpPr>
              <p:cNvPr id="111" name="Freeform: Shape 110">
                <a:extLst>
                  <a:ext uri="{FF2B5EF4-FFF2-40B4-BE49-F238E27FC236}">
                    <a16:creationId xmlns:a16="http://schemas.microsoft.com/office/drawing/2014/main" id="{44AEC3D2-165E-43FF-A34A-B7E76CDD56E1}"/>
                  </a:ext>
                </a:extLst>
              </p:cNvPr>
              <p:cNvSpPr/>
              <p:nvPr/>
            </p:nvSpPr>
            <p:spPr>
              <a:xfrm>
                <a:off x="4092896" y="1695238"/>
                <a:ext cx="45058" cy="45058"/>
              </a:xfrm>
              <a:custGeom>
                <a:avLst/>
                <a:gdLst>
                  <a:gd name="connsiteX0" fmla="*/ 42162 w 45058"/>
                  <a:gd name="connsiteY0" fmla="*/ 23495 h 45058"/>
                  <a:gd name="connsiteX1" fmla="*/ 23495 w 45058"/>
                  <a:gd name="connsiteY1" fmla="*/ 42162 h 45058"/>
                  <a:gd name="connsiteX2" fmla="*/ 4828 w 45058"/>
                  <a:gd name="connsiteY2" fmla="*/ 23495 h 45058"/>
                  <a:gd name="connsiteX3" fmla="*/ 23495 w 45058"/>
                  <a:gd name="connsiteY3" fmla="*/ 4828 h 45058"/>
                  <a:gd name="connsiteX4" fmla="*/ 42162 w 45058"/>
                  <a:gd name="connsiteY4" fmla="*/ 23495 h 450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58" h="45058">
                    <a:moveTo>
                      <a:pt x="42162" y="23495"/>
                    </a:moveTo>
                    <a:cubicBezTo>
                      <a:pt x="42162" y="33804"/>
                      <a:pt x="33804" y="42162"/>
                      <a:pt x="23495" y="42162"/>
                    </a:cubicBezTo>
                    <a:cubicBezTo>
                      <a:pt x="13185" y="42162"/>
                      <a:pt x="4828" y="33804"/>
                      <a:pt x="4828" y="23495"/>
                    </a:cubicBezTo>
                    <a:cubicBezTo>
                      <a:pt x="4828" y="13185"/>
                      <a:pt x="13185" y="4828"/>
                      <a:pt x="23495" y="4828"/>
                    </a:cubicBezTo>
                    <a:cubicBezTo>
                      <a:pt x="33804" y="4828"/>
                      <a:pt x="42162" y="13185"/>
                      <a:pt x="42162" y="23495"/>
                    </a:cubicBezTo>
                    <a:close/>
                  </a:path>
                </a:pathLst>
              </a:custGeom>
              <a:noFill/>
              <a:ln w="9525" cap="flat">
                <a:solidFill>
                  <a:schemeClr val="accent1"/>
                </a:solidFill>
                <a:prstDash val="solid"/>
                <a:round/>
              </a:ln>
            </p:spPr>
            <p:txBody>
              <a:bodyPr rtlCol="0" anchor="ctr"/>
              <a:lstStyle/>
              <a:p>
                <a:endParaRPr lang="en-US" dirty="0">
                  <a:solidFill>
                    <a:srgbClr val="FFFFFF"/>
                  </a:solidFill>
                  <a:latin typeface="Amazon Ember"/>
                </a:endParaRPr>
              </a:p>
            </p:txBody>
          </p:sp>
          <p:sp>
            <p:nvSpPr>
              <p:cNvPr id="112" name="Freeform: Shape 111">
                <a:extLst>
                  <a:ext uri="{FF2B5EF4-FFF2-40B4-BE49-F238E27FC236}">
                    <a16:creationId xmlns:a16="http://schemas.microsoft.com/office/drawing/2014/main" id="{F8199B5E-6190-477C-9ED7-CDF944B6391B}"/>
                  </a:ext>
                </a:extLst>
              </p:cNvPr>
              <p:cNvSpPr/>
              <p:nvPr/>
            </p:nvSpPr>
            <p:spPr>
              <a:xfrm>
                <a:off x="4154691" y="1790504"/>
                <a:ext cx="45058" cy="45058"/>
              </a:xfrm>
              <a:custGeom>
                <a:avLst/>
                <a:gdLst>
                  <a:gd name="connsiteX0" fmla="*/ 42162 w 45058"/>
                  <a:gd name="connsiteY0" fmla="*/ 23495 h 45058"/>
                  <a:gd name="connsiteX1" fmla="*/ 23495 w 45058"/>
                  <a:gd name="connsiteY1" fmla="*/ 42162 h 45058"/>
                  <a:gd name="connsiteX2" fmla="*/ 4828 w 45058"/>
                  <a:gd name="connsiteY2" fmla="*/ 23495 h 45058"/>
                  <a:gd name="connsiteX3" fmla="*/ 23495 w 45058"/>
                  <a:gd name="connsiteY3" fmla="*/ 4828 h 45058"/>
                  <a:gd name="connsiteX4" fmla="*/ 42162 w 45058"/>
                  <a:gd name="connsiteY4" fmla="*/ 23495 h 450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58" h="45058">
                    <a:moveTo>
                      <a:pt x="42162" y="23495"/>
                    </a:moveTo>
                    <a:cubicBezTo>
                      <a:pt x="42162" y="33804"/>
                      <a:pt x="33804" y="42162"/>
                      <a:pt x="23495" y="42162"/>
                    </a:cubicBezTo>
                    <a:cubicBezTo>
                      <a:pt x="13185" y="42162"/>
                      <a:pt x="4828" y="33804"/>
                      <a:pt x="4828" y="23495"/>
                    </a:cubicBezTo>
                    <a:cubicBezTo>
                      <a:pt x="4828" y="13185"/>
                      <a:pt x="13185" y="4828"/>
                      <a:pt x="23495" y="4828"/>
                    </a:cubicBezTo>
                    <a:cubicBezTo>
                      <a:pt x="33804" y="4828"/>
                      <a:pt x="42162" y="13185"/>
                      <a:pt x="42162" y="23495"/>
                    </a:cubicBezTo>
                    <a:close/>
                  </a:path>
                </a:pathLst>
              </a:custGeom>
              <a:noFill/>
              <a:ln w="9525" cap="flat">
                <a:solidFill>
                  <a:schemeClr val="accent1"/>
                </a:solidFill>
                <a:prstDash val="solid"/>
                <a:round/>
              </a:ln>
            </p:spPr>
            <p:txBody>
              <a:bodyPr rtlCol="0" anchor="ctr"/>
              <a:lstStyle/>
              <a:p>
                <a:endParaRPr lang="en-US" dirty="0">
                  <a:solidFill>
                    <a:srgbClr val="FFFFFF"/>
                  </a:solidFill>
                  <a:latin typeface="Amazon Ember"/>
                </a:endParaRPr>
              </a:p>
            </p:txBody>
          </p:sp>
          <p:sp>
            <p:nvSpPr>
              <p:cNvPr id="113" name="Freeform: Shape 112">
                <a:extLst>
                  <a:ext uri="{FF2B5EF4-FFF2-40B4-BE49-F238E27FC236}">
                    <a16:creationId xmlns:a16="http://schemas.microsoft.com/office/drawing/2014/main" id="{428BF5D6-E04B-4F36-A585-5BD8C432BAE4}"/>
                  </a:ext>
                </a:extLst>
              </p:cNvPr>
              <p:cNvSpPr/>
              <p:nvPr/>
            </p:nvSpPr>
            <p:spPr>
              <a:xfrm>
                <a:off x="4016619" y="1769262"/>
                <a:ext cx="45058" cy="45058"/>
              </a:xfrm>
              <a:custGeom>
                <a:avLst/>
                <a:gdLst>
                  <a:gd name="connsiteX0" fmla="*/ 42162 w 45058"/>
                  <a:gd name="connsiteY0" fmla="*/ 23495 h 45058"/>
                  <a:gd name="connsiteX1" fmla="*/ 23495 w 45058"/>
                  <a:gd name="connsiteY1" fmla="*/ 42162 h 45058"/>
                  <a:gd name="connsiteX2" fmla="*/ 4828 w 45058"/>
                  <a:gd name="connsiteY2" fmla="*/ 23495 h 45058"/>
                  <a:gd name="connsiteX3" fmla="*/ 23495 w 45058"/>
                  <a:gd name="connsiteY3" fmla="*/ 4828 h 45058"/>
                  <a:gd name="connsiteX4" fmla="*/ 42162 w 45058"/>
                  <a:gd name="connsiteY4" fmla="*/ 23495 h 450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58" h="45058">
                    <a:moveTo>
                      <a:pt x="42162" y="23495"/>
                    </a:moveTo>
                    <a:cubicBezTo>
                      <a:pt x="42162" y="33804"/>
                      <a:pt x="33804" y="42162"/>
                      <a:pt x="23495" y="42162"/>
                    </a:cubicBezTo>
                    <a:cubicBezTo>
                      <a:pt x="13185" y="42162"/>
                      <a:pt x="4828" y="33804"/>
                      <a:pt x="4828" y="23495"/>
                    </a:cubicBezTo>
                    <a:cubicBezTo>
                      <a:pt x="4828" y="13185"/>
                      <a:pt x="13185" y="4828"/>
                      <a:pt x="23495" y="4828"/>
                    </a:cubicBezTo>
                    <a:cubicBezTo>
                      <a:pt x="33804" y="4828"/>
                      <a:pt x="42162" y="13185"/>
                      <a:pt x="42162" y="23495"/>
                    </a:cubicBezTo>
                    <a:close/>
                  </a:path>
                </a:pathLst>
              </a:custGeom>
              <a:noFill/>
              <a:ln w="9525" cap="flat">
                <a:solidFill>
                  <a:schemeClr val="accent1"/>
                </a:solidFill>
                <a:prstDash val="solid"/>
                <a:round/>
              </a:ln>
            </p:spPr>
            <p:txBody>
              <a:bodyPr rtlCol="0" anchor="ctr"/>
              <a:lstStyle/>
              <a:p>
                <a:endParaRPr lang="en-US" dirty="0">
                  <a:solidFill>
                    <a:srgbClr val="FFFFFF"/>
                  </a:solidFill>
                  <a:latin typeface="Amazon Ember"/>
                </a:endParaRPr>
              </a:p>
            </p:txBody>
          </p:sp>
          <p:sp>
            <p:nvSpPr>
              <p:cNvPr id="114" name="Freeform: Shape 113">
                <a:extLst>
                  <a:ext uri="{FF2B5EF4-FFF2-40B4-BE49-F238E27FC236}">
                    <a16:creationId xmlns:a16="http://schemas.microsoft.com/office/drawing/2014/main" id="{AA4B81FB-AD6F-4AC9-BA63-56134E986954}"/>
                  </a:ext>
                </a:extLst>
              </p:cNvPr>
              <p:cNvSpPr/>
              <p:nvPr/>
            </p:nvSpPr>
            <p:spPr>
              <a:xfrm>
                <a:off x="4230968" y="1714227"/>
                <a:ext cx="45058" cy="45058"/>
              </a:xfrm>
              <a:custGeom>
                <a:avLst/>
                <a:gdLst>
                  <a:gd name="connsiteX0" fmla="*/ 42162 w 45058"/>
                  <a:gd name="connsiteY0" fmla="*/ 23495 h 45058"/>
                  <a:gd name="connsiteX1" fmla="*/ 23495 w 45058"/>
                  <a:gd name="connsiteY1" fmla="*/ 42162 h 45058"/>
                  <a:gd name="connsiteX2" fmla="*/ 4828 w 45058"/>
                  <a:gd name="connsiteY2" fmla="*/ 23495 h 45058"/>
                  <a:gd name="connsiteX3" fmla="*/ 23495 w 45058"/>
                  <a:gd name="connsiteY3" fmla="*/ 4828 h 45058"/>
                  <a:gd name="connsiteX4" fmla="*/ 42162 w 45058"/>
                  <a:gd name="connsiteY4" fmla="*/ 23495 h 450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58" h="45058">
                    <a:moveTo>
                      <a:pt x="42162" y="23495"/>
                    </a:moveTo>
                    <a:cubicBezTo>
                      <a:pt x="42162" y="33804"/>
                      <a:pt x="33804" y="42162"/>
                      <a:pt x="23495" y="42162"/>
                    </a:cubicBezTo>
                    <a:cubicBezTo>
                      <a:pt x="13185" y="42162"/>
                      <a:pt x="4828" y="33804"/>
                      <a:pt x="4828" y="23495"/>
                    </a:cubicBezTo>
                    <a:cubicBezTo>
                      <a:pt x="4828" y="13185"/>
                      <a:pt x="13185" y="4828"/>
                      <a:pt x="23495" y="4828"/>
                    </a:cubicBezTo>
                    <a:cubicBezTo>
                      <a:pt x="33804" y="4828"/>
                      <a:pt x="42162" y="13185"/>
                      <a:pt x="42162" y="23495"/>
                    </a:cubicBezTo>
                    <a:close/>
                  </a:path>
                </a:pathLst>
              </a:custGeom>
              <a:noFill/>
              <a:ln w="9525" cap="flat">
                <a:solidFill>
                  <a:schemeClr val="accent1"/>
                </a:solidFill>
                <a:prstDash val="solid"/>
                <a:round/>
              </a:ln>
            </p:spPr>
            <p:txBody>
              <a:bodyPr rtlCol="0" anchor="ctr"/>
              <a:lstStyle/>
              <a:p>
                <a:endParaRPr lang="en-US" dirty="0">
                  <a:solidFill>
                    <a:srgbClr val="FFFFFF"/>
                  </a:solidFill>
                  <a:latin typeface="Amazon Ember"/>
                </a:endParaRPr>
              </a:p>
            </p:txBody>
          </p:sp>
          <p:sp>
            <p:nvSpPr>
              <p:cNvPr id="115" name="Freeform: Shape 114">
                <a:extLst>
                  <a:ext uri="{FF2B5EF4-FFF2-40B4-BE49-F238E27FC236}">
                    <a16:creationId xmlns:a16="http://schemas.microsoft.com/office/drawing/2014/main" id="{1A401374-B595-4D26-889F-144CE1F63002}"/>
                  </a:ext>
                </a:extLst>
              </p:cNvPr>
              <p:cNvSpPr/>
              <p:nvPr/>
            </p:nvSpPr>
            <p:spPr>
              <a:xfrm>
                <a:off x="4047516" y="1728710"/>
                <a:ext cx="57932" cy="54714"/>
              </a:xfrm>
              <a:custGeom>
                <a:avLst/>
                <a:gdLst>
                  <a:gd name="connsiteX0" fmla="*/ 4828 w 57932"/>
                  <a:gd name="connsiteY0" fmla="*/ 51817 h 54713"/>
                  <a:gd name="connsiteX1" fmla="*/ 54392 w 57932"/>
                  <a:gd name="connsiteY1" fmla="*/ 4828 h 54713"/>
                </a:gdLst>
                <a:ahLst/>
                <a:cxnLst>
                  <a:cxn ang="0">
                    <a:pos x="connsiteX0" y="connsiteY0"/>
                  </a:cxn>
                  <a:cxn ang="0">
                    <a:pos x="connsiteX1" y="connsiteY1"/>
                  </a:cxn>
                </a:cxnLst>
                <a:rect l="l" t="t" r="r" b="b"/>
                <a:pathLst>
                  <a:path w="57932" h="54713">
                    <a:moveTo>
                      <a:pt x="4828" y="51817"/>
                    </a:moveTo>
                    <a:lnTo>
                      <a:pt x="54392" y="4828"/>
                    </a:lnTo>
                  </a:path>
                </a:pathLst>
              </a:custGeom>
              <a:ln w="9525" cap="flat">
                <a:solidFill>
                  <a:schemeClr val="accent1"/>
                </a:solidFill>
                <a:prstDash val="solid"/>
                <a:round/>
              </a:ln>
            </p:spPr>
            <p:txBody>
              <a:bodyPr rtlCol="0" anchor="ctr"/>
              <a:lstStyle/>
              <a:p>
                <a:endParaRPr lang="en-US" dirty="0">
                  <a:solidFill>
                    <a:srgbClr val="FFFFFF"/>
                  </a:solidFill>
                  <a:latin typeface="Amazon Ember"/>
                </a:endParaRPr>
              </a:p>
            </p:txBody>
          </p:sp>
          <p:sp>
            <p:nvSpPr>
              <p:cNvPr id="116" name="Freeform: Shape 115">
                <a:extLst>
                  <a:ext uri="{FF2B5EF4-FFF2-40B4-BE49-F238E27FC236}">
                    <a16:creationId xmlns:a16="http://schemas.microsoft.com/office/drawing/2014/main" id="{A9FA1319-D4C8-4D38-9B13-E3015B7401EB}"/>
                  </a:ext>
                </a:extLst>
              </p:cNvPr>
              <p:cNvSpPr/>
              <p:nvPr/>
            </p:nvSpPr>
            <p:spPr>
              <a:xfrm>
                <a:off x="4123793" y="1732572"/>
                <a:ext cx="48277" cy="67587"/>
              </a:xfrm>
              <a:custGeom>
                <a:avLst/>
                <a:gdLst>
                  <a:gd name="connsiteX0" fmla="*/ 4828 w 48276"/>
                  <a:gd name="connsiteY0" fmla="*/ 4828 h 67587"/>
                  <a:gd name="connsiteX1" fmla="*/ 43449 w 48276"/>
                  <a:gd name="connsiteY1" fmla="*/ 64691 h 67587"/>
                </a:gdLst>
                <a:ahLst/>
                <a:cxnLst>
                  <a:cxn ang="0">
                    <a:pos x="connsiteX0" y="connsiteY0"/>
                  </a:cxn>
                  <a:cxn ang="0">
                    <a:pos x="connsiteX1" y="connsiteY1"/>
                  </a:cxn>
                </a:cxnLst>
                <a:rect l="l" t="t" r="r" b="b"/>
                <a:pathLst>
                  <a:path w="48276" h="67587">
                    <a:moveTo>
                      <a:pt x="4828" y="4828"/>
                    </a:moveTo>
                    <a:lnTo>
                      <a:pt x="43449" y="64691"/>
                    </a:lnTo>
                  </a:path>
                </a:pathLst>
              </a:custGeom>
              <a:ln w="9525" cap="flat">
                <a:solidFill>
                  <a:schemeClr val="accent1"/>
                </a:solidFill>
                <a:prstDash val="solid"/>
                <a:round/>
              </a:ln>
            </p:spPr>
            <p:txBody>
              <a:bodyPr rtlCol="0" anchor="ctr"/>
              <a:lstStyle/>
              <a:p>
                <a:endParaRPr lang="en-US" dirty="0">
                  <a:solidFill>
                    <a:srgbClr val="FFFFFF"/>
                  </a:solidFill>
                  <a:latin typeface="Amazon Ember"/>
                </a:endParaRPr>
              </a:p>
            </p:txBody>
          </p:sp>
          <p:sp>
            <p:nvSpPr>
              <p:cNvPr id="117" name="Freeform: Shape 116">
                <a:extLst>
                  <a:ext uri="{FF2B5EF4-FFF2-40B4-BE49-F238E27FC236}">
                    <a16:creationId xmlns:a16="http://schemas.microsoft.com/office/drawing/2014/main" id="{6E596502-56C0-4573-B73A-53AD0DE092E1}"/>
                  </a:ext>
                </a:extLst>
              </p:cNvPr>
              <p:cNvSpPr/>
              <p:nvPr/>
            </p:nvSpPr>
            <p:spPr>
              <a:xfrm>
                <a:off x="4186553" y="1746090"/>
                <a:ext cx="57932" cy="57932"/>
              </a:xfrm>
              <a:custGeom>
                <a:avLst/>
                <a:gdLst>
                  <a:gd name="connsiteX0" fmla="*/ 4828 w 57932"/>
                  <a:gd name="connsiteY0" fmla="*/ 54714 h 57932"/>
                  <a:gd name="connsiteX1" fmla="*/ 54714 w 57932"/>
                  <a:gd name="connsiteY1" fmla="*/ 4828 h 57932"/>
                </a:gdLst>
                <a:ahLst/>
                <a:cxnLst>
                  <a:cxn ang="0">
                    <a:pos x="connsiteX0" y="connsiteY0"/>
                  </a:cxn>
                  <a:cxn ang="0">
                    <a:pos x="connsiteX1" y="connsiteY1"/>
                  </a:cxn>
                </a:cxnLst>
                <a:rect l="l" t="t" r="r" b="b"/>
                <a:pathLst>
                  <a:path w="57932" h="57932">
                    <a:moveTo>
                      <a:pt x="4828" y="54714"/>
                    </a:moveTo>
                    <a:lnTo>
                      <a:pt x="54714" y="4828"/>
                    </a:lnTo>
                  </a:path>
                </a:pathLst>
              </a:custGeom>
              <a:ln w="9525" cap="flat">
                <a:solidFill>
                  <a:schemeClr val="accent1"/>
                </a:solidFill>
                <a:prstDash val="solid"/>
                <a:round/>
              </a:ln>
            </p:spPr>
            <p:txBody>
              <a:bodyPr rtlCol="0" anchor="ctr"/>
              <a:lstStyle/>
              <a:p>
                <a:endParaRPr lang="en-US" dirty="0">
                  <a:solidFill>
                    <a:srgbClr val="FFFFFF"/>
                  </a:solidFill>
                  <a:latin typeface="Amazon Ember"/>
                </a:endParaRPr>
              </a:p>
            </p:txBody>
          </p:sp>
        </p:grpSp>
      </p:grpSp>
    </p:spTree>
    <p:extLst>
      <p:ext uri="{BB962C8B-B14F-4D97-AF65-F5344CB8AC3E}">
        <p14:creationId xmlns:p14="http://schemas.microsoft.com/office/powerpoint/2010/main" val="824404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42" presetClass="path" presetSubtype="0" decel="100000" fill="hold" grpId="1" nodeType="withEffect">
                                  <p:stCondLst>
                                    <p:cond delay="0"/>
                                  </p:stCondLst>
                                  <p:childTnLst>
                                    <p:animMotion origin="layout" path="M 1.45833E-6 -3.7037E-6 L 1.45833E-6 0.04352 " pathEditMode="relative" rAng="0" ptsTypes="AA">
                                      <p:cBhvr>
                                        <p:cTn id="9" dur="600" spd="-100000" fill="hold"/>
                                        <p:tgtEl>
                                          <p:spTgt spid="24"/>
                                        </p:tgtEl>
                                        <p:attrNameLst>
                                          <p:attrName>ppt_x</p:attrName>
                                          <p:attrName>ppt_y</p:attrName>
                                        </p:attrNameLst>
                                      </p:cBhvr>
                                      <p:rCtr x="0" y="2176"/>
                                    </p:animMotion>
                                  </p:childTnLst>
                                </p:cTn>
                              </p:par>
                            </p:childTnLst>
                          </p:cTn>
                        </p:par>
                        <p:par>
                          <p:cTn id="10" fill="hold">
                            <p:stCondLst>
                              <p:cond delay="600"/>
                            </p:stCondLst>
                            <p:childTnLst>
                              <p:par>
                                <p:cTn id="11" presetID="1" presetClass="entr" presetSubtype="0" fill="hold" nodeType="afterEffect">
                                  <p:stCondLst>
                                    <p:cond delay="250"/>
                                  </p:stCondLst>
                                  <p:childTnLst>
                                    <p:set>
                                      <p:cBhvr>
                                        <p:cTn id="12" dur="1" fill="hold">
                                          <p:stCondLst>
                                            <p:cond delay="0"/>
                                          </p:stCondLst>
                                        </p:cTn>
                                        <p:tgtEl>
                                          <p:spTgt spid="17"/>
                                        </p:tgtEl>
                                        <p:attrNameLst>
                                          <p:attrName>style.visibility</p:attrName>
                                        </p:attrNameLst>
                                      </p:cBhvr>
                                      <p:to>
                                        <p:strVal val="visible"/>
                                      </p:to>
                                    </p:set>
                                  </p:childTnLst>
                                </p:cTn>
                              </p:par>
                              <p:par>
                                <p:cTn id="13" presetID="6" presetClass="emph" presetSubtype="0" accel="100000" autoRev="1" fill="hold" nodeType="withEffect">
                                  <p:stCondLst>
                                    <p:cond delay="0"/>
                                  </p:stCondLst>
                                  <p:childTnLst>
                                    <p:animScale>
                                      <p:cBhvr>
                                        <p:cTn id="14" dur="250" fill="hold"/>
                                        <p:tgtEl>
                                          <p:spTgt spid="17"/>
                                        </p:tgtEl>
                                      </p:cBhvr>
                                      <p:by x="0" y="0"/>
                                    </p:animScale>
                                  </p:childTnLst>
                                </p:cTn>
                              </p:par>
                              <p:par>
                                <p:cTn id="15" presetID="6" presetClass="emph" presetSubtype="0" accel="100000" autoRev="1" fill="hold" nodeType="withEffect">
                                  <p:stCondLst>
                                    <p:cond delay="250"/>
                                  </p:stCondLst>
                                  <p:childTnLst>
                                    <p:animScale>
                                      <p:cBhvr>
                                        <p:cTn id="16" dur="250" fill="hold"/>
                                        <p:tgtEl>
                                          <p:spTgt spid="17"/>
                                        </p:tgtEl>
                                      </p:cBhvr>
                                      <p:by x="125000" y="125000"/>
                                    </p:animScale>
                                  </p:childTnLst>
                                </p:cTn>
                              </p:par>
                              <p:par>
                                <p:cTn id="17" presetID="1" presetClass="entr" presetSubtype="0" fill="hold" nodeType="withEffect">
                                  <p:stCondLst>
                                    <p:cond delay="250"/>
                                  </p:stCondLst>
                                  <p:childTnLst>
                                    <p:set>
                                      <p:cBhvr>
                                        <p:cTn id="18" dur="1" fill="hold">
                                          <p:stCondLst>
                                            <p:cond delay="0"/>
                                          </p:stCondLst>
                                        </p:cTn>
                                        <p:tgtEl>
                                          <p:spTgt spid="8"/>
                                        </p:tgtEl>
                                        <p:attrNameLst>
                                          <p:attrName>style.visibility</p:attrName>
                                        </p:attrNameLst>
                                      </p:cBhvr>
                                      <p:to>
                                        <p:strVal val="visible"/>
                                      </p:to>
                                    </p:set>
                                  </p:childTnLst>
                                </p:cTn>
                              </p:par>
                              <p:par>
                                <p:cTn id="19" presetID="6" presetClass="emph" presetSubtype="0" accel="100000" autoRev="1" fill="hold" nodeType="withEffect">
                                  <p:stCondLst>
                                    <p:cond delay="0"/>
                                  </p:stCondLst>
                                  <p:childTnLst>
                                    <p:animScale>
                                      <p:cBhvr>
                                        <p:cTn id="20" dur="250" fill="hold"/>
                                        <p:tgtEl>
                                          <p:spTgt spid="8"/>
                                        </p:tgtEl>
                                      </p:cBhvr>
                                      <p:by x="0" y="0"/>
                                    </p:animScale>
                                  </p:childTnLst>
                                </p:cTn>
                              </p:par>
                              <p:par>
                                <p:cTn id="21" presetID="6" presetClass="emph" presetSubtype="0" accel="100000" autoRev="1" fill="hold" nodeType="withEffect">
                                  <p:stCondLst>
                                    <p:cond delay="250"/>
                                  </p:stCondLst>
                                  <p:childTnLst>
                                    <p:animScale>
                                      <p:cBhvr>
                                        <p:cTn id="22" dur="250" fill="hold"/>
                                        <p:tgtEl>
                                          <p:spTgt spid="8"/>
                                        </p:tgtEl>
                                      </p:cBhvr>
                                      <p:by x="125000" y="125000"/>
                                    </p:animScale>
                                  </p:childTnLst>
                                </p:cTn>
                              </p:par>
                              <p:par>
                                <p:cTn id="23" presetID="1" presetClass="entr" presetSubtype="0" fill="hold" nodeType="withEffect">
                                  <p:stCondLst>
                                    <p:cond delay="250"/>
                                  </p:stCondLst>
                                  <p:childTnLst>
                                    <p:set>
                                      <p:cBhvr>
                                        <p:cTn id="24" dur="1" fill="hold">
                                          <p:stCondLst>
                                            <p:cond delay="0"/>
                                          </p:stCondLst>
                                        </p:cTn>
                                        <p:tgtEl>
                                          <p:spTgt spid="9"/>
                                        </p:tgtEl>
                                        <p:attrNameLst>
                                          <p:attrName>style.visibility</p:attrName>
                                        </p:attrNameLst>
                                      </p:cBhvr>
                                      <p:to>
                                        <p:strVal val="visible"/>
                                      </p:to>
                                    </p:set>
                                  </p:childTnLst>
                                </p:cTn>
                              </p:par>
                              <p:par>
                                <p:cTn id="25" presetID="6" presetClass="emph" presetSubtype="0" accel="100000" autoRev="1" fill="hold" nodeType="withEffect">
                                  <p:stCondLst>
                                    <p:cond delay="0"/>
                                  </p:stCondLst>
                                  <p:childTnLst>
                                    <p:animScale>
                                      <p:cBhvr>
                                        <p:cTn id="26" dur="250" fill="hold"/>
                                        <p:tgtEl>
                                          <p:spTgt spid="9"/>
                                        </p:tgtEl>
                                      </p:cBhvr>
                                      <p:by x="0" y="0"/>
                                    </p:animScale>
                                  </p:childTnLst>
                                </p:cTn>
                              </p:par>
                              <p:par>
                                <p:cTn id="27" presetID="6" presetClass="emph" presetSubtype="0" accel="100000" autoRev="1" fill="hold" nodeType="withEffect">
                                  <p:stCondLst>
                                    <p:cond delay="250"/>
                                  </p:stCondLst>
                                  <p:childTnLst>
                                    <p:animScale>
                                      <p:cBhvr>
                                        <p:cTn id="28" dur="250" fill="hold"/>
                                        <p:tgtEl>
                                          <p:spTgt spid="9"/>
                                        </p:tgtEl>
                                      </p:cBhvr>
                                      <p:by x="125000" y="125000"/>
                                    </p:animScale>
                                  </p:childTnLst>
                                </p:cTn>
                              </p:par>
                              <p:par>
                                <p:cTn id="29" presetID="1" presetClass="entr" presetSubtype="0" fill="hold" nodeType="withEffect">
                                  <p:stCondLst>
                                    <p:cond delay="250"/>
                                  </p:stCondLst>
                                  <p:childTnLst>
                                    <p:set>
                                      <p:cBhvr>
                                        <p:cTn id="30" dur="1" fill="hold">
                                          <p:stCondLst>
                                            <p:cond delay="0"/>
                                          </p:stCondLst>
                                        </p:cTn>
                                        <p:tgtEl>
                                          <p:spTgt spid="15"/>
                                        </p:tgtEl>
                                        <p:attrNameLst>
                                          <p:attrName>style.visibility</p:attrName>
                                        </p:attrNameLst>
                                      </p:cBhvr>
                                      <p:to>
                                        <p:strVal val="visible"/>
                                      </p:to>
                                    </p:set>
                                  </p:childTnLst>
                                </p:cTn>
                              </p:par>
                              <p:par>
                                <p:cTn id="31" presetID="6" presetClass="emph" presetSubtype="0" accel="100000" autoRev="1" fill="hold" nodeType="withEffect">
                                  <p:stCondLst>
                                    <p:cond delay="0"/>
                                  </p:stCondLst>
                                  <p:childTnLst>
                                    <p:animScale>
                                      <p:cBhvr>
                                        <p:cTn id="32" dur="250" fill="hold"/>
                                        <p:tgtEl>
                                          <p:spTgt spid="15"/>
                                        </p:tgtEl>
                                      </p:cBhvr>
                                      <p:by x="0" y="0"/>
                                    </p:animScale>
                                  </p:childTnLst>
                                </p:cTn>
                              </p:par>
                              <p:par>
                                <p:cTn id="33" presetID="6" presetClass="emph" presetSubtype="0" accel="100000" autoRev="1" fill="hold" nodeType="withEffect">
                                  <p:stCondLst>
                                    <p:cond delay="250"/>
                                  </p:stCondLst>
                                  <p:childTnLst>
                                    <p:animScale>
                                      <p:cBhvr>
                                        <p:cTn id="34" dur="250" fill="hold"/>
                                        <p:tgtEl>
                                          <p:spTgt spid="15"/>
                                        </p:tgtEl>
                                      </p:cBhvr>
                                      <p:by x="125000" y="125000"/>
                                    </p:animScale>
                                  </p:childTnLst>
                                </p:cTn>
                              </p:par>
                              <p:par>
                                <p:cTn id="35" presetID="1" presetClass="entr" presetSubtype="0" fill="hold" nodeType="withEffect">
                                  <p:stCondLst>
                                    <p:cond delay="250"/>
                                  </p:stCondLst>
                                  <p:childTnLst>
                                    <p:set>
                                      <p:cBhvr>
                                        <p:cTn id="36" dur="1" fill="hold">
                                          <p:stCondLst>
                                            <p:cond delay="0"/>
                                          </p:stCondLst>
                                        </p:cTn>
                                        <p:tgtEl>
                                          <p:spTgt spid="16"/>
                                        </p:tgtEl>
                                        <p:attrNameLst>
                                          <p:attrName>style.visibility</p:attrName>
                                        </p:attrNameLst>
                                      </p:cBhvr>
                                      <p:to>
                                        <p:strVal val="visible"/>
                                      </p:to>
                                    </p:set>
                                  </p:childTnLst>
                                </p:cTn>
                              </p:par>
                              <p:par>
                                <p:cTn id="37" presetID="6" presetClass="emph" presetSubtype="0" accel="100000" autoRev="1" fill="hold" nodeType="withEffect">
                                  <p:stCondLst>
                                    <p:cond delay="0"/>
                                  </p:stCondLst>
                                  <p:childTnLst>
                                    <p:animScale>
                                      <p:cBhvr>
                                        <p:cTn id="38" dur="250" fill="hold"/>
                                        <p:tgtEl>
                                          <p:spTgt spid="16"/>
                                        </p:tgtEl>
                                      </p:cBhvr>
                                      <p:by x="0" y="0"/>
                                    </p:animScale>
                                  </p:childTnLst>
                                </p:cTn>
                              </p:par>
                              <p:par>
                                <p:cTn id="39" presetID="6" presetClass="emph" presetSubtype="0" accel="100000" autoRev="1" fill="hold" nodeType="withEffect">
                                  <p:stCondLst>
                                    <p:cond delay="250"/>
                                  </p:stCondLst>
                                  <p:childTnLst>
                                    <p:animScale>
                                      <p:cBhvr>
                                        <p:cTn id="40" dur="250" fill="hold"/>
                                        <p:tgtEl>
                                          <p:spTgt spid="16"/>
                                        </p:tgtEl>
                                      </p:cBhvr>
                                      <p:by x="125000" y="125000"/>
                                    </p:animScale>
                                  </p:childTnLst>
                                </p:cTn>
                              </p:par>
                              <p:par>
                                <p:cTn id="41" presetID="10" presetClass="entr" presetSubtype="0" fill="hold" nodeType="with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fade">
                                      <p:cBhvr>
                                        <p:cTn id="43" dur="500"/>
                                        <p:tgtEl>
                                          <p:spTgt spid="10"/>
                                        </p:tgtEl>
                                      </p:cBhvr>
                                    </p:animEffect>
                                  </p:childTnLst>
                                </p:cTn>
                              </p:par>
                              <p:par>
                                <p:cTn id="44" presetID="42" presetClass="path" presetSubtype="0" decel="100000" fill="hold" nodeType="withEffect">
                                  <p:stCondLst>
                                    <p:cond delay="0"/>
                                  </p:stCondLst>
                                  <p:childTnLst>
                                    <p:animMotion origin="layout" path="M 2.5E-6 -1.48148E-6 L 0.03672 -1.48148E-6 " pathEditMode="relative" rAng="0" ptsTypes="AA">
                                      <p:cBhvr>
                                        <p:cTn id="45" dur="600" spd="-100000" fill="hold"/>
                                        <p:tgtEl>
                                          <p:spTgt spid="10"/>
                                        </p:tgtEl>
                                        <p:attrNameLst>
                                          <p:attrName>ppt_x</p:attrName>
                                          <p:attrName>ppt_y</p:attrName>
                                        </p:attrNameLst>
                                      </p:cBhvr>
                                      <p:rCtr x="1836" y="0"/>
                                    </p:animMotion>
                                  </p:childTnLst>
                                </p:cTn>
                              </p:par>
                              <p:par>
                                <p:cTn id="46" presetID="1" presetClass="entr" presetSubtype="0" fill="hold" grpId="0" nodeType="withEffect">
                                  <p:stCondLst>
                                    <p:cond delay="0"/>
                                  </p:stCondLst>
                                  <p:childTnLst>
                                    <p:set>
                                      <p:cBhvr>
                                        <p:cTn id="47" dur="1" fill="hold">
                                          <p:stCondLst>
                                            <p:cond delay="499"/>
                                          </p:stCondLst>
                                        </p:cTn>
                                        <p:tgtEl>
                                          <p:spTgt spid="96"/>
                                        </p:tgtEl>
                                        <p:attrNameLst>
                                          <p:attrName>style.visibility</p:attrName>
                                        </p:attrNameLst>
                                      </p:cBhvr>
                                      <p:to>
                                        <p:strVal val="visible"/>
                                      </p:to>
                                    </p:set>
                                  </p:childTnLst>
                                </p:cTn>
                              </p:par>
                              <p:par>
                                <p:cTn id="48" presetID="6" presetClass="emph" presetSubtype="0" accel="100000" autoRev="1" fill="hold" grpId="1" nodeType="withEffect">
                                  <p:stCondLst>
                                    <p:cond delay="0"/>
                                  </p:stCondLst>
                                  <p:childTnLst>
                                    <p:animScale>
                                      <p:cBhvr>
                                        <p:cTn id="49" dur="500" fill="hold"/>
                                        <p:tgtEl>
                                          <p:spTgt spid="96"/>
                                        </p:tgtEl>
                                      </p:cBhvr>
                                      <p:by x="100000" y="0"/>
                                    </p:animScale>
                                  </p:childTnLst>
                                </p:cTn>
                              </p:par>
                              <p:par>
                                <p:cTn id="50" presetID="42" presetClass="path" presetSubtype="0" accel="100000" autoRev="1" fill="hold" grpId="2" nodeType="withEffect">
                                  <p:stCondLst>
                                    <p:cond delay="0"/>
                                  </p:stCondLst>
                                  <p:childTnLst>
                                    <p:animMotion origin="layout" path="M 3.05556E-6 0 L 3.05556E-6 -0.5 " pathEditMode="relative" rAng="0" ptsTypes="AA">
                                      <p:cBhvr>
                                        <p:cTn id="51" dur="500" fill="hold"/>
                                        <p:tgtEl>
                                          <p:spTgt spid="96"/>
                                        </p:tgtEl>
                                        <p:attrNameLst>
                                          <p:attrName>ppt_x</p:attrName>
                                          <p:attrName>ppt_y</p:attrName>
                                        </p:attrNameLst>
                                      </p:cBhvr>
                                      <p:rCtr x="0" y="-250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 grpId="0" animBg="1"/>
      <p:bldP spid="96" grpId="1" animBg="1"/>
      <p:bldP spid="96" grpId="2" animBg="1"/>
      <p:bldP spid="24" grpId="0"/>
      <p:bldP spid="24"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8D6F1FE-0AE1-AA47-8B4F-6105AB97960D}"/>
              </a:ext>
            </a:extLst>
          </p:cNvPr>
          <p:cNvSpPr/>
          <p:nvPr/>
        </p:nvSpPr>
        <p:spPr>
          <a:xfrm>
            <a:off x="924672" y="1224799"/>
            <a:ext cx="3582640" cy="2106866"/>
          </a:xfrm>
          <a:prstGeom prst="rect">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3" name="Rectangle 2">
            <a:extLst>
              <a:ext uri="{FF2B5EF4-FFF2-40B4-BE49-F238E27FC236}">
                <a16:creationId xmlns:a16="http://schemas.microsoft.com/office/drawing/2014/main" id="{8124AEF6-CD61-144A-9A38-B3A5ED20105A}"/>
              </a:ext>
            </a:extLst>
          </p:cNvPr>
          <p:cNvSpPr/>
          <p:nvPr/>
        </p:nvSpPr>
        <p:spPr>
          <a:xfrm>
            <a:off x="5212021" y="1154814"/>
            <a:ext cx="4071734" cy="1502814"/>
          </a:xfrm>
          <a:prstGeom prst="rect">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4" name="Rectangle 3">
            <a:extLst>
              <a:ext uri="{FF2B5EF4-FFF2-40B4-BE49-F238E27FC236}">
                <a16:creationId xmlns:a16="http://schemas.microsoft.com/office/drawing/2014/main" id="{0687DF8B-70D4-4841-A306-809FFA7BCF24}"/>
              </a:ext>
            </a:extLst>
          </p:cNvPr>
          <p:cNvSpPr/>
          <p:nvPr/>
        </p:nvSpPr>
        <p:spPr>
          <a:xfrm>
            <a:off x="9960766" y="1092944"/>
            <a:ext cx="4166416" cy="1294714"/>
          </a:xfrm>
          <a:prstGeom prst="rect">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5" name="Rectangle 4">
            <a:extLst>
              <a:ext uri="{FF2B5EF4-FFF2-40B4-BE49-F238E27FC236}">
                <a16:creationId xmlns:a16="http://schemas.microsoft.com/office/drawing/2014/main" id="{104E2B7F-3850-AD48-9D19-C75FB5689AC1}"/>
              </a:ext>
            </a:extLst>
          </p:cNvPr>
          <p:cNvSpPr/>
          <p:nvPr/>
        </p:nvSpPr>
        <p:spPr>
          <a:xfrm>
            <a:off x="963215" y="3668559"/>
            <a:ext cx="3544098" cy="1817410"/>
          </a:xfrm>
          <a:prstGeom prst="rect">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6" name="Rectangle 5">
            <a:extLst>
              <a:ext uri="{FF2B5EF4-FFF2-40B4-BE49-F238E27FC236}">
                <a16:creationId xmlns:a16="http://schemas.microsoft.com/office/drawing/2014/main" id="{FAEB320A-055C-3C44-946D-98F569018B55}"/>
              </a:ext>
            </a:extLst>
          </p:cNvPr>
          <p:cNvSpPr/>
          <p:nvPr/>
        </p:nvSpPr>
        <p:spPr>
          <a:xfrm>
            <a:off x="5212021" y="2837504"/>
            <a:ext cx="4053226" cy="1320435"/>
          </a:xfrm>
          <a:prstGeom prst="rect">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7" name="Rectangle 6">
            <a:extLst>
              <a:ext uri="{FF2B5EF4-FFF2-40B4-BE49-F238E27FC236}">
                <a16:creationId xmlns:a16="http://schemas.microsoft.com/office/drawing/2014/main" id="{A09A76AB-114C-DF4F-85E3-D128491BACBF}"/>
              </a:ext>
            </a:extLst>
          </p:cNvPr>
          <p:cNvSpPr/>
          <p:nvPr/>
        </p:nvSpPr>
        <p:spPr>
          <a:xfrm>
            <a:off x="9953914" y="2671789"/>
            <a:ext cx="4166416" cy="1195469"/>
          </a:xfrm>
          <a:prstGeom prst="rect">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8" name="TextBox 7">
            <a:extLst>
              <a:ext uri="{FF2B5EF4-FFF2-40B4-BE49-F238E27FC236}">
                <a16:creationId xmlns:a16="http://schemas.microsoft.com/office/drawing/2014/main" id="{56088270-0D10-4D4C-8120-559811DC063E}"/>
              </a:ext>
            </a:extLst>
          </p:cNvPr>
          <p:cNvSpPr txBox="1"/>
          <p:nvPr/>
        </p:nvSpPr>
        <p:spPr>
          <a:xfrm>
            <a:off x="1282389" y="1317454"/>
            <a:ext cx="2578154" cy="400110"/>
          </a:xfrm>
          <a:prstGeom prst="rect">
            <a:avLst/>
          </a:prstGeom>
          <a:noFill/>
        </p:spPr>
        <p:txBody>
          <a:bodyPr wrap="square" rtlCol="0">
            <a:spAutoFit/>
          </a:bodyPr>
          <a:lstStyle/>
          <a:p>
            <a:pPr algn="ctr"/>
            <a:r>
              <a:rPr lang="en-US" sz="2000" b="1" dirty="0">
                <a:solidFill>
                  <a:srgbClr val="0E2836"/>
                </a:solidFill>
              </a:rPr>
              <a:t>Classification</a:t>
            </a:r>
          </a:p>
        </p:txBody>
      </p:sp>
      <p:sp>
        <p:nvSpPr>
          <p:cNvPr id="9" name="TextBox 8">
            <a:extLst>
              <a:ext uri="{FF2B5EF4-FFF2-40B4-BE49-F238E27FC236}">
                <a16:creationId xmlns:a16="http://schemas.microsoft.com/office/drawing/2014/main" id="{54FF75EE-1DDD-F440-B3B5-9CB165A2CE32}"/>
              </a:ext>
            </a:extLst>
          </p:cNvPr>
          <p:cNvSpPr txBox="1"/>
          <p:nvPr/>
        </p:nvSpPr>
        <p:spPr>
          <a:xfrm>
            <a:off x="5335570" y="1125893"/>
            <a:ext cx="3638488" cy="400110"/>
          </a:xfrm>
          <a:prstGeom prst="rect">
            <a:avLst/>
          </a:prstGeom>
          <a:noFill/>
        </p:spPr>
        <p:txBody>
          <a:bodyPr wrap="square" rtlCol="0">
            <a:spAutoFit/>
          </a:bodyPr>
          <a:lstStyle/>
          <a:p>
            <a:pPr algn="ctr"/>
            <a:r>
              <a:rPr lang="en-US" sz="2000" b="1" dirty="0">
                <a:solidFill>
                  <a:srgbClr val="0E2836"/>
                </a:solidFill>
              </a:rPr>
              <a:t>Computer Vision</a:t>
            </a:r>
          </a:p>
        </p:txBody>
      </p:sp>
      <p:sp>
        <p:nvSpPr>
          <p:cNvPr id="10" name="TextBox 9">
            <a:extLst>
              <a:ext uri="{FF2B5EF4-FFF2-40B4-BE49-F238E27FC236}">
                <a16:creationId xmlns:a16="http://schemas.microsoft.com/office/drawing/2014/main" id="{D146C8AE-AD14-4D42-B436-DBAAD8D3BA4B}"/>
              </a:ext>
            </a:extLst>
          </p:cNvPr>
          <p:cNvSpPr txBox="1"/>
          <p:nvPr/>
        </p:nvSpPr>
        <p:spPr>
          <a:xfrm>
            <a:off x="9932359" y="1184394"/>
            <a:ext cx="4229477" cy="400110"/>
          </a:xfrm>
          <a:prstGeom prst="rect">
            <a:avLst/>
          </a:prstGeom>
          <a:noFill/>
        </p:spPr>
        <p:txBody>
          <a:bodyPr wrap="square" rtlCol="0">
            <a:spAutoFit/>
          </a:bodyPr>
          <a:lstStyle/>
          <a:p>
            <a:pPr algn="ctr"/>
            <a:r>
              <a:rPr lang="en-US" sz="2000" b="1" dirty="0">
                <a:solidFill>
                  <a:srgbClr val="0E2836"/>
                </a:solidFill>
              </a:rPr>
              <a:t>Topic Modeling</a:t>
            </a:r>
          </a:p>
        </p:txBody>
      </p:sp>
      <p:sp>
        <p:nvSpPr>
          <p:cNvPr id="11" name="TextBox 10">
            <a:extLst>
              <a:ext uri="{FF2B5EF4-FFF2-40B4-BE49-F238E27FC236}">
                <a16:creationId xmlns:a16="http://schemas.microsoft.com/office/drawing/2014/main" id="{3750862F-1B87-4141-AF3D-6D8917CD6B53}"/>
              </a:ext>
            </a:extLst>
          </p:cNvPr>
          <p:cNvSpPr txBox="1"/>
          <p:nvPr/>
        </p:nvSpPr>
        <p:spPr>
          <a:xfrm>
            <a:off x="888858" y="3804667"/>
            <a:ext cx="3541219" cy="400110"/>
          </a:xfrm>
          <a:prstGeom prst="rect">
            <a:avLst/>
          </a:prstGeom>
          <a:noFill/>
        </p:spPr>
        <p:txBody>
          <a:bodyPr wrap="square" rtlCol="0">
            <a:spAutoFit/>
          </a:bodyPr>
          <a:lstStyle/>
          <a:p>
            <a:pPr algn="ctr"/>
            <a:r>
              <a:rPr lang="en-US" sz="2000" b="1" dirty="0">
                <a:solidFill>
                  <a:srgbClr val="0E2836"/>
                </a:solidFill>
              </a:rPr>
              <a:t>Working with Text</a:t>
            </a:r>
          </a:p>
        </p:txBody>
      </p:sp>
      <p:sp>
        <p:nvSpPr>
          <p:cNvPr id="12" name="TextBox 11">
            <a:extLst>
              <a:ext uri="{FF2B5EF4-FFF2-40B4-BE49-F238E27FC236}">
                <a16:creationId xmlns:a16="http://schemas.microsoft.com/office/drawing/2014/main" id="{3F2DF387-10FC-CE40-9B6E-28704469FE15}"/>
              </a:ext>
            </a:extLst>
          </p:cNvPr>
          <p:cNvSpPr txBox="1"/>
          <p:nvPr/>
        </p:nvSpPr>
        <p:spPr>
          <a:xfrm>
            <a:off x="5399161" y="2892819"/>
            <a:ext cx="3275067" cy="400110"/>
          </a:xfrm>
          <a:prstGeom prst="rect">
            <a:avLst/>
          </a:prstGeom>
          <a:noFill/>
        </p:spPr>
        <p:txBody>
          <a:bodyPr wrap="square" rtlCol="0">
            <a:spAutoFit/>
          </a:bodyPr>
          <a:lstStyle/>
          <a:p>
            <a:pPr algn="ctr"/>
            <a:r>
              <a:rPr lang="en-US" sz="2000" b="1" dirty="0">
                <a:solidFill>
                  <a:srgbClr val="0E2836"/>
                </a:solidFill>
              </a:rPr>
              <a:t>Recommendation</a:t>
            </a:r>
          </a:p>
        </p:txBody>
      </p:sp>
      <p:sp>
        <p:nvSpPr>
          <p:cNvPr id="13" name="TextBox 12">
            <a:extLst>
              <a:ext uri="{FF2B5EF4-FFF2-40B4-BE49-F238E27FC236}">
                <a16:creationId xmlns:a16="http://schemas.microsoft.com/office/drawing/2014/main" id="{DB73F719-00DE-714C-A22C-45DBFAF125A6}"/>
              </a:ext>
            </a:extLst>
          </p:cNvPr>
          <p:cNvSpPr txBox="1"/>
          <p:nvPr/>
        </p:nvSpPr>
        <p:spPr>
          <a:xfrm>
            <a:off x="10510279" y="2824312"/>
            <a:ext cx="2615461" cy="400110"/>
          </a:xfrm>
          <a:prstGeom prst="rect">
            <a:avLst/>
          </a:prstGeom>
          <a:noFill/>
        </p:spPr>
        <p:txBody>
          <a:bodyPr wrap="square" rtlCol="0">
            <a:spAutoFit/>
          </a:bodyPr>
          <a:lstStyle/>
          <a:p>
            <a:pPr algn="ctr"/>
            <a:r>
              <a:rPr lang="en-US" sz="2000" b="1" dirty="0">
                <a:solidFill>
                  <a:srgbClr val="0E2836"/>
                </a:solidFill>
              </a:rPr>
              <a:t>Forecasting</a:t>
            </a:r>
          </a:p>
        </p:txBody>
      </p:sp>
      <p:sp>
        <p:nvSpPr>
          <p:cNvPr id="14" name="TextBox 13">
            <a:extLst>
              <a:ext uri="{FF2B5EF4-FFF2-40B4-BE49-F238E27FC236}">
                <a16:creationId xmlns:a16="http://schemas.microsoft.com/office/drawing/2014/main" id="{0B6970A5-0070-FE4A-B6E3-F5A2EDD57A65}"/>
              </a:ext>
            </a:extLst>
          </p:cNvPr>
          <p:cNvSpPr txBox="1"/>
          <p:nvPr/>
        </p:nvSpPr>
        <p:spPr>
          <a:xfrm>
            <a:off x="1282389" y="1603785"/>
            <a:ext cx="3129698" cy="1593065"/>
          </a:xfrm>
          <a:prstGeom prst="rect">
            <a:avLst/>
          </a:prstGeom>
          <a:noFill/>
        </p:spPr>
        <p:txBody>
          <a:bodyPr wrap="square" rtlCol="0">
            <a:spAutoFit/>
          </a:bodyPr>
          <a:lstStyle/>
          <a:p>
            <a:pPr marL="380960" indent="-380960">
              <a:lnSpc>
                <a:spcPct val="150000"/>
              </a:lnSpc>
              <a:buFont typeface="Arial" panose="020B0604020202020204" pitchFamily="34" charset="0"/>
              <a:buChar char="•"/>
            </a:pPr>
            <a:r>
              <a:rPr lang="en-US" sz="1667" dirty="0">
                <a:solidFill>
                  <a:srgbClr val="0E2836"/>
                </a:solidFill>
              </a:rPr>
              <a:t>Linear Learner *</a:t>
            </a:r>
          </a:p>
          <a:p>
            <a:pPr marL="380960" indent="-380960">
              <a:lnSpc>
                <a:spcPct val="150000"/>
              </a:lnSpc>
              <a:buFont typeface="Arial" panose="020B0604020202020204" pitchFamily="34" charset="0"/>
              <a:buChar char="•"/>
            </a:pPr>
            <a:r>
              <a:rPr lang="en-US" sz="1667" dirty="0" err="1">
                <a:solidFill>
                  <a:srgbClr val="0E2836"/>
                </a:solidFill>
              </a:rPr>
              <a:t>XGBoost</a:t>
            </a:r>
            <a:r>
              <a:rPr lang="en-US" sz="1667" dirty="0">
                <a:solidFill>
                  <a:srgbClr val="0E2836"/>
                </a:solidFill>
              </a:rPr>
              <a:t> *</a:t>
            </a:r>
          </a:p>
          <a:p>
            <a:pPr marL="380960" indent="-380960">
              <a:lnSpc>
                <a:spcPct val="150000"/>
              </a:lnSpc>
              <a:buFont typeface="Arial" panose="020B0604020202020204" pitchFamily="34" charset="0"/>
              <a:buChar char="•"/>
            </a:pPr>
            <a:r>
              <a:rPr lang="en-US" sz="1667" dirty="0">
                <a:solidFill>
                  <a:srgbClr val="0E2836"/>
                </a:solidFill>
              </a:rPr>
              <a:t>KNN</a:t>
            </a:r>
          </a:p>
          <a:p>
            <a:pPr marL="380960" indent="-380960">
              <a:lnSpc>
                <a:spcPct val="150000"/>
              </a:lnSpc>
              <a:buFont typeface="Arial" panose="020B0604020202020204" pitchFamily="34" charset="0"/>
              <a:buChar char="•"/>
            </a:pPr>
            <a:r>
              <a:rPr lang="en-US" sz="1667" dirty="0">
                <a:solidFill>
                  <a:srgbClr val="0E2836"/>
                </a:solidFill>
              </a:rPr>
              <a:t>Factorization Machines</a:t>
            </a:r>
          </a:p>
        </p:txBody>
      </p:sp>
      <p:sp>
        <p:nvSpPr>
          <p:cNvPr id="15" name="TextBox 14">
            <a:extLst>
              <a:ext uri="{FF2B5EF4-FFF2-40B4-BE49-F238E27FC236}">
                <a16:creationId xmlns:a16="http://schemas.microsoft.com/office/drawing/2014/main" id="{A0A0D942-E5AF-BE4E-98A3-488ED935D237}"/>
              </a:ext>
            </a:extLst>
          </p:cNvPr>
          <p:cNvSpPr txBox="1"/>
          <p:nvPr/>
        </p:nvSpPr>
        <p:spPr>
          <a:xfrm>
            <a:off x="5434063" y="1526322"/>
            <a:ext cx="3739323" cy="348878"/>
          </a:xfrm>
          <a:prstGeom prst="rect">
            <a:avLst/>
          </a:prstGeom>
          <a:noFill/>
        </p:spPr>
        <p:txBody>
          <a:bodyPr wrap="square" rtlCol="0">
            <a:spAutoFit/>
          </a:bodyPr>
          <a:lstStyle/>
          <a:p>
            <a:pPr marL="380960" indent="-380960">
              <a:buFont typeface="Arial" panose="020B0604020202020204" pitchFamily="34" charset="0"/>
              <a:buChar char="•"/>
            </a:pPr>
            <a:r>
              <a:rPr lang="en-US" sz="1667" dirty="0">
                <a:solidFill>
                  <a:srgbClr val="0E2836"/>
                </a:solidFill>
              </a:rPr>
              <a:t>Image Classification &lt;&gt;</a:t>
            </a:r>
          </a:p>
        </p:txBody>
      </p:sp>
      <p:sp>
        <p:nvSpPr>
          <p:cNvPr id="16" name="TextBox 15">
            <a:extLst>
              <a:ext uri="{FF2B5EF4-FFF2-40B4-BE49-F238E27FC236}">
                <a16:creationId xmlns:a16="http://schemas.microsoft.com/office/drawing/2014/main" id="{6338BD83-DB85-2740-A2F7-DCCD204F1B06}"/>
              </a:ext>
            </a:extLst>
          </p:cNvPr>
          <p:cNvSpPr txBox="1"/>
          <p:nvPr/>
        </p:nvSpPr>
        <p:spPr>
          <a:xfrm>
            <a:off x="1117163" y="4116171"/>
            <a:ext cx="3236202" cy="1208216"/>
          </a:xfrm>
          <a:prstGeom prst="rect">
            <a:avLst/>
          </a:prstGeom>
          <a:noFill/>
        </p:spPr>
        <p:txBody>
          <a:bodyPr wrap="square" rtlCol="0">
            <a:spAutoFit/>
          </a:bodyPr>
          <a:lstStyle/>
          <a:p>
            <a:pPr marL="380960" indent="-380960">
              <a:lnSpc>
                <a:spcPct val="150000"/>
              </a:lnSpc>
              <a:buFont typeface="Arial" panose="020B0604020202020204" pitchFamily="34" charset="0"/>
              <a:buChar char="•"/>
            </a:pPr>
            <a:r>
              <a:rPr lang="en-US" sz="1667" dirty="0">
                <a:solidFill>
                  <a:srgbClr val="0E2836"/>
                </a:solidFill>
              </a:rPr>
              <a:t>Blazing Text</a:t>
            </a:r>
          </a:p>
          <a:p>
            <a:pPr marL="990496" lvl="1" indent="-380960">
              <a:lnSpc>
                <a:spcPct val="150000"/>
              </a:lnSpc>
              <a:buFont typeface="Arial" panose="020B0604020202020204" pitchFamily="34" charset="0"/>
              <a:buChar char="•"/>
            </a:pPr>
            <a:r>
              <a:rPr lang="en-US" sz="1667" dirty="0">
                <a:solidFill>
                  <a:srgbClr val="0E2836"/>
                </a:solidFill>
              </a:rPr>
              <a:t>Supervised  </a:t>
            </a:r>
          </a:p>
          <a:p>
            <a:pPr marL="990496" lvl="1" indent="-380960">
              <a:lnSpc>
                <a:spcPct val="150000"/>
              </a:lnSpc>
              <a:buFont typeface="Arial" panose="020B0604020202020204" pitchFamily="34" charset="0"/>
              <a:buChar char="•"/>
            </a:pPr>
            <a:r>
              <a:rPr lang="en-US" sz="1667" dirty="0">
                <a:solidFill>
                  <a:srgbClr val="0E2836"/>
                </a:solidFill>
              </a:rPr>
              <a:t>Unsupervised *</a:t>
            </a:r>
          </a:p>
        </p:txBody>
      </p:sp>
      <p:sp>
        <p:nvSpPr>
          <p:cNvPr id="17" name="TextBox 16">
            <a:extLst>
              <a:ext uri="{FF2B5EF4-FFF2-40B4-BE49-F238E27FC236}">
                <a16:creationId xmlns:a16="http://schemas.microsoft.com/office/drawing/2014/main" id="{F2B4DB26-DA26-624B-9356-8765886D793D}"/>
              </a:ext>
            </a:extLst>
          </p:cNvPr>
          <p:cNvSpPr txBox="1"/>
          <p:nvPr/>
        </p:nvSpPr>
        <p:spPr>
          <a:xfrm>
            <a:off x="5427493" y="3361994"/>
            <a:ext cx="3867728" cy="348878"/>
          </a:xfrm>
          <a:prstGeom prst="rect">
            <a:avLst/>
          </a:prstGeom>
          <a:noFill/>
        </p:spPr>
        <p:txBody>
          <a:bodyPr wrap="square" rtlCol="0">
            <a:spAutoFit/>
          </a:bodyPr>
          <a:lstStyle/>
          <a:p>
            <a:pPr marL="380960" indent="-380960">
              <a:buFont typeface="Arial" panose="020B0604020202020204" pitchFamily="34" charset="0"/>
              <a:buChar char="•"/>
            </a:pPr>
            <a:r>
              <a:rPr lang="en-US" sz="1667" dirty="0">
                <a:solidFill>
                  <a:srgbClr val="0E2836"/>
                </a:solidFill>
              </a:rPr>
              <a:t>Factorization Machines * (+ KNN)</a:t>
            </a:r>
          </a:p>
        </p:txBody>
      </p:sp>
      <p:sp>
        <p:nvSpPr>
          <p:cNvPr id="18" name="TextBox 17">
            <a:extLst>
              <a:ext uri="{FF2B5EF4-FFF2-40B4-BE49-F238E27FC236}">
                <a16:creationId xmlns:a16="http://schemas.microsoft.com/office/drawing/2014/main" id="{15CF8EC1-4CFF-724F-B07F-4CE766410866}"/>
              </a:ext>
            </a:extLst>
          </p:cNvPr>
          <p:cNvSpPr txBox="1"/>
          <p:nvPr/>
        </p:nvSpPr>
        <p:spPr>
          <a:xfrm>
            <a:off x="10515162" y="3290099"/>
            <a:ext cx="2719558" cy="348878"/>
          </a:xfrm>
          <a:prstGeom prst="rect">
            <a:avLst/>
          </a:prstGeom>
          <a:noFill/>
        </p:spPr>
        <p:txBody>
          <a:bodyPr wrap="square" rtlCol="0">
            <a:spAutoFit/>
          </a:bodyPr>
          <a:lstStyle/>
          <a:p>
            <a:pPr marL="380960" indent="-380960">
              <a:buFont typeface="Arial" panose="020B0604020202020204" pitchFamily="34" charset="0"/>
              <a:buChar char="•"/>
            </a:pPr>
            <a:r>
              <a:rPr lang="en-US" sz="1667" dirty="0" err="1">
                <a:solidFill>
                  <a:srgbClr val="0E2836"/>
                </a:solidFill>
              </a:rPr>
              <a:t>DeepAR</a:t>
            </a:r>
            <a:r>
              <a:rPr lang="en-US" sz="1667" dirty="0">
                <a:solidFill>
                  <a:srgbClr val="0E2836"/>
                </a:solidFill>
              </a:rPr>
              <a:t> *</a:t>
            </a:r>
          </a:p>
        </p:txBody>
      </p:sp>
      <p:sp>
        <p:nvSpPr>
          <p:cNvPr id="19" name="TextBox 18">
            <a:extLst>
              <a:ext uri="{FF2B5EF4-FFF2-40B4-BE49-F238E27FC236}">
                <a16:creationId xmlns:a16="http://schemas.microsoft.com/office/drawing/2014/main" id="{ED380906-F584-644C-979C-EEEF2A1A3CDB}"/>
              </a:ext>
            </a:extLst>
          </p:cNvPr>
          <p:cNvSpPr txBox="1"/>
          <p:nvPr/>
        </p:nvSpPr>
        <p:spPr>
          <a:xfrm>
            <a:off x="10593736" y="1557341"/>
            <a:ext cx="2564963" cy="605422"/>
          </a:xfrm>
          <a:prstGeom prst="rect">
            <a:avLst/>
          </a:prstGeom>
          <a:noFill/>
        </p:spPr>
        <p:txBody>
          <a:bodyPr wrap="square" numCol="2" rtlCol="0">
            <a:spAutoFit/>
          </a:bodyPr>
          <a:lstStyle/>
          <a:p>
            <a:pPr marL="380960" indent="-380960">
              <a:buFont typeface="Arial" panose="020B0604020202020204" pitchFamily="34" charset="0"/>
              <a:buChar char="•"/>
            </a:pPr>
            <a:r>
              <a:rPr lang="en-US" sz="1667" dirty="0">
                <a:solidFill>
                  <a:srgbClr val="0E2836"/>
                </a:solidFill>
              </a:rPr>
              <a:t>LDA</a:t>
            </a:r>
          </a:p>
          <a:p>
            <a:pPr marL="380960" indent="-380960">
              <a:buFont typeface="Arial" panose="020B0604020202020204" pitchFamily="34" charset="0"/>
              <a:buChar char="•"/>
            </a:pPr>
            <a:r>
              <a:rPr lang="en-US" sz="1667" dirty="0">
                <a:solidFill>
                  <a:srgbClr val="0E2836"/>
                </a:solidFill>
              </a:rPr>
              <a:t>NTM</a:t>
            </a:r>
          </a:p>
        </p:txBody>
      </p:sp>
      <p:sp>
        <p:nvSpPr>
          <p:cNvPr id="20" name="Title 22">
            <a:extLst>
              <a:ext uri="{FF2B5EF4-FFF2-40B4-BE49-F238E27FC236}">
                <a16:creationId xmlns:a16="http://schemas.microsoft.com/office/drawing/2014/main" id="{095076E8-27BB-FD41-8EB4-1CF95E5E7FA9}"/>
              </a:ext>
            </a:extLst>
          </p:cNvPr>
          <p:cNvSpPr txBox="1">
            <a:spLocks/>
          </p:cNvSpPr>
          <p:nvPr/>
        </p:nvSpPr>
        <p:spPr>
          <a:xfrm>
            <a:off x="302838" y="163652"/>
            <a:ext cx="14327562" cy="726923"/>
          </a:xfrm>
          <a:prstGeom prst="rect">
            <a:avLst/>
          </a:prstGeom>
        </p:spPr>
        <p:txBody>
          <a:bodyPr/>
          <a:lstStyle>
            <a:lvl1pPr algn="l" defTabSz="1097278" rtl="0" eaLnBrk="1" latinLnBrk="0" hangingPunct="1">
              <a:lnSpc>
                <a:spcPct val="90000"/>
              </a:lnSpc>
              <a:spcBef>
                <a:spcPct val="0"/>
              </a:spcBef>
              <a:buNone/>
              <a:defRPr lang="en-US" sz="4800" b="0" kern="1200" cap="none" spc="-120" baseline="0" dirty="0" smtClean="0">
                <a:ln w="3175">
                  <a:noFill/>
                </a:ln>
                <a:solidFill>
                  <a:schemeClr val="tx1"/>
                </a:solidFill>
                <a:effectLst/>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Each algorithm solves </a:t>
            </a:r>
            <a:r>
              <a:rPr lang="en-US" dirty="0">
                <a:solidFill>
                  <a:srgbClr val="FFC000"/>
                </a:solidFill>
              </a:rPr>
              <a:t>a type of prediction problem</a:t>
            </a:r>
          </a:p>
        </p:txBody>
      </p:sp>
      <p:sp>
        <p:nvSpPr>
          <p:cNvPr id="21" name="Rectangle 20">
            <a:extLst>
              <a:ext uri="{FF2B5EF4-FFF2-40B4-BE49-F238E27FC236}">
                <a16:creationId xmlns:a16="http://schemas.microsoft.com/office/drawing/2014/main" id="{0EEAB7C1-DD89-B748-8237-7F0CA850BB76}"/>
              </a:ext>
            </a:extLst>
          </p:cNvPr>
          <p:cNvSpPr/>
          <p:nvPr/>
        </p:nvSpPr>
        <p:spPr>
          <a:xfrm>
            <a:off x="5212023" y="4321723"/>
            <a:ext cx="4083198" cy="1329747"/>
          </a:xfrm>
          <a:prstGeom prst="rect">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22" name="TextBox 21">
            <a:extLst>
              <a:ext uri="{FF2B5EF4-FFF2-40B4-BE49-F238E27FC236}">
                <a16:creationId xmlns:a16="http://schemas.microsoft.com/office/drawing/2014/main" id="{7CBDAF14-C65D-0B49-B900-4EA17E6B651B}"/>
              </a:ext>
            </a:extLst>
          </p:cNvPr>
          <p:cNvSpPr txBox="1"/>
          <p:nvPr/>
        </p:nvSpPr>
        <p:spPr>
          <a:xfrm>
            <a:off x="5274443" y="4391793"/>
            <a:ext cx="3463779" cy="400110"/>
          </a:xfrm>
          <a:prstGeom prst="rect">
            <a:avLst/>
          </a:prstGeom>
          <a:noFill/>
        </p:spPr>
        <p:txBody>
          <a:bodyPr wrap="square" rtlCol="0">
            <a:spAutoFit/>
          </a:bodyPr>
          <a:lstStyle/>
          <a:p>
            <a:pPr algn="ctr"/>
            <a:r>
              <a:rPr lang="en-US" sz="2000" b="1" dirty="0">
                <a:solidFill>
                  <a:srgbClr val="0E2836"/>
                </a:solidFill>
              </a:rPr>
              <a:t>Anomaly Detection</a:t>
            </a:r>
          </a:p>
        </p:txBody>
      </p:sp>
      <p:sp>
        <p:nvSpPr>
          <p:cNvPr id="23" name="TextBox 22">
            <a:extLst>
              <a:ext uri="{FF2B5EF4-FFF2-40B4-BE49-F238E27FC236}">
                <a16:creationId xmlns:a16="http://schemas.microsoft.com/office/drawing/2014/main" id="{14F3FA1A-4174-BC4D-8517-180E463D4791}"/>
              </a:ext>
            </a:extLst>
          </p:cNvPr>
          <p:cNvSpPr txBox="1"/>
          <p:nvPr/>
        </p:nvSpPr>
        <p:spPr>
          <a:xfrm>
            <a:off x="5421880" y="4817037"/>
            <a:ext cx="3519082" cy="348878"/>
          </a:xfrm>
          <a:prstGeom prst="rect">
            <a:avLst/>
          </a:prstGeom>
          <a:noFill/>
        </p:spPr>
        <p:txBody>
          <a:bodyPr wrap="square" rtlCol="0">
            <a:spAutoFit/>
          </a:bodyPr>
          <a:lstStyle/>
          <a:p>
            <a:pPr marL="380960" indent="-380960">
              <a:buFont typeface="Arial" panose="020B0604020202020204" pitchFamily="34" charset="0"/>
              <a:buChar char="•"/>
            </a:pPr>
            <a:r>
              <a:rPr lang="en-US" sz="1667" dirty="0">
                <a:solidFill>
                  <a:srgbClr val="0E2836"/>
                </a:solidFill>
              </a:rPr>
              <a:t>Random Cut Forests *</a:t>
            </a:r>
          </a:p>
        </p:txBody>
      </p:sp>
      <p:sp>
        <p:nvSpPr>
          <p:cNvPr id="24" name="Rectangle 23">
            <a:extLst>
              <a:ext uri="{FF2B5EF4-FFF2-40B4-BE49-F238E27FC236}">
                <a16:creationId xmlns:a16="http://schemas.microsoft.com/office/drawing/2014/main" id="{28EB01DE-7DD0-3D44-93F0-0BE8D3517BC9}"/>
              </a:ext>
            </a:extLst>
          </p:cNvPr>
          <p:cNvSpPr/>
          <p:nvPr/>
        </p:nvSpPr>
        <p:spPr>
          <a:xfrm>
            <a:off x="978518" y="5792531"/>
            <a:ext cx="3531789" cy="1328518"/>
          </a:xfrm>
          <a:prstGeom prst="rect">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25" name="TextBox 24">
            <a:extLst>
              <a:ext uri="{FF2B5EF4-FFF2-40B4-BE49-F238E27FC236}">
                <a16:creationId xmlns:a16="http://schemas.microsoft.com/office/drawing/2014/main" id="{2FFF1912-5F6B-D44E-96B1-46C2DDD46BD2}"/>
              </a:ext>
            </a:extLst>
          </p:cNvPr>
          <p:cNvSpPr txBox="1"/>
          <p:nvPr/>
        </p:nvSpPr>
        <p:spPr>
          <a:xfrm>
            <a:off x="727402" y="5948195"/>
            <a:ext cx="4178723" cy="400110"/>
          </a:xfrm>
          <a:prstGeom prst="rect">
            <a:avLst/>
          </a:prstGeom>
          <a:noFill/>
        </p:spPr>
        <p:txBody>
          <a:bodyPr wrap="square" rtlCol="0">
            <a:spAutoFit/>
          </a:bodyPr>
          <a:lstStyle/>
          <a:p>
            <a:pPr algn="ctr"/>
            <a:r>
              <a:rPr lang="en-US" sz="2000" b="1" dirty="0">
                <a:solidFill>
                  <a:srgbClr val="0E2836"/>
                </a:solidFill>
              </a:rPr>
              <a:t>Sequence Translation</a:t>
            </a:r>
          </a:p>
        </p:txBody>
      </p:sp>
      <p:sp>
        <p:nvSpPr>
          <p:cNvPr id="26" name="TextBox 25">
            <a:extLst>
              <a:ext uri="{FF2B5EF4-FFF2-40B4-BE49-F238E27FC236}">
                <a16:creationId xmlns:a16="http://schemas.microsoft.com/office/drawing/2014/main" id="{8D45A468-3D02-9446-A45E-65FDCF475A2B}"/>
              </a:ext>
            </a:extLst>
          </p:cNvPr>
          <p:cNvSpPr txBox="1"/>
          <p:nvPr/>
        </p:nvSpPr>
        <p:spPr>
          <a:xfrm>
            <a:off x="1299688" y="6460667"/>
            <a:ext cx="2719558" cy="348878"/>
          </a:xfrm>
          <a:prstGeom prst="rect">
            <a:avLst/>
          </a:prstGeom>
          <a:noFill/>
        </p:spPr>
        <p:txBody>
          <a:bodyPr wrap="square" rtlCol="0">
            <a:spAutoFit/>
          </a:bodyPr>
          <a:lstStyle/>
          <a:p>
            <a:pPr marL="380960" indent="-380960">
              <a:buFont typeface="Arial" panose="020B0604020202020204" pitchFamily="34" charset="0"/>
              <a:buChar char="•"/>
            </a:pPr>
            <a:r>
              <a:rPr lang="en-US" sz="1667" dirty="0">
                <a:solidFill>
                  <a:srgbClr val="0E2836"/>
                </a:solidFill>
              </a:rPr>
              <a:t>Seq2Seq *</a:t>
            </a:r>
          </a:p>
        </p:txBody>
      </p:sp>
      <p:sp>
        <p:nvSpPr>
          <p:cNvPr id="27" name="TextBox 26">
            <a:extLst>
              <a:ext uri="{FF2B5EF4-FFF2-40B4-BE49-F238E27FC236}">
                <a16:creationId xmlns:a16="http://schemas.microsoft.com/office/drawing/2014/main" id="{12664616-D4FE-BE42-9B7A-B3439AB233C5}"/>
              </a:ext>
            </a:extLst>
          </p:cNvPr>
          <p:cNvSpPr txBox="1"/>
          <p:nvPr/>
        </p:nvSpPr>
        <p:spPr>
          <a:xfrm>
            <a:off x="5446015" y="1867298"/>
            <a:ext cx="3739323" cy="348878"/>
          </a:xfrm>
          <a:prstGeom prst="rect">
            <a:avLst/>
          </a:prstGeom>
          <a:noFill/>
        </p:spPr>
        <p:txBody>
          <a:bodyPr wrap="square" rtlCol="0">
            <a:spAutoFit/>
          </a:bodyPr>
          <a:lstStyle/>
          <a:p>
            <a:pPr marL="380960" indent="-380960">
              <a:buFont typeface="Arial" panose="020B0604020202020204" pitchFamily="34" charset="0"/>
              <a:buChar char="•"/>
            </a:pPr>
            <a:r>
              <a:rPr lang="en-US" sz="1667" dirty="0">
                <a:solidFill>
                  <a:srgbClr val="0E2836"/>
                </a:solidFill>
              </a:rPr>
              <a:t>Object Detection &lt;&gt;</a:t>
            </a:r>
          </a:p>
        </p:txBody>
      </p:sp>
      <p:sp>
        <p:nvSpPr>
          <p:cNvPr id="28" name="Rectangle 27">
            <a:extLst>
              <a:ext uri="{FF2B5EF4-FFF2-40B4-BE49-F238E27FC236}">
                <a16:creationId xmlns:a16="http://schemas.microsoft.com/office/drawing/2014/main" id="{A782BA8C-4AFF-9D42-ACC5-37B5EBBECD1F}"/>
              </a:ext>
            </a:extLst>
          </p:cNvPr>
          <p:cNvSpPr/>
          <p:nvPr/>
        </p:nvSpPr>
        <p:spPr>
          <a:xfrm>
            <a:off x="9953914" y="4096890"/>
            <a:ext cx="4166416" cy="1281016"/>
          </a:xfrm>
          <a:prstGeom prst="rect">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29" name="TextBox 28">
            <a:extLst>
              <a:ext uri="{FF2B5EF4-FFF2-40B4-BE49-F238E27FC236}">
                <a16:creationId xmlns:a16="http://schemas.microsoft.com/office/drawing/2014/main" id="{32668997-A7D2-DD42-932A-0B137E448AC6}"/>
              </a:ext>
            </a:extLst>
          </p:cNvPr>
          <p:cNvSpPr txBox="1"/>
          <p:nvPr/>
        </p:nvSpPr>
        <p:spPr>
          <a:xfrm>
            <a:off x="10737740" y="4181949"/>
            <a:ext cx="2615461" cy="400110"/>
          </a:xfrm>
          <a:prstGeom prst="rect">
            <a:avLst/>
          </a:prstGeom>
          <a:noFill/>
        </p:spPr>
        <p:txBody>
          <a:bodyPr wrap="square" rtlCol="0">
            <a:spAutoFit/>
          </a:bodyPr>
          <a:lstStyle/>
          <a:p>
            <a:pPr algn="ctr"/>
            <a:r>
              <a:rPr lang="en-US" sz="2000" b="1" dirty="0">
                <a:solidFill>
                  <a:srgbClr val="0E2836"/>
                </a:solidFill>
              </a:rPr>
              <a:t>Clustering</a:t>
            </a:r>
          </a:p>
        </p:txBody>
      </p:sp>
      <p:sp>
        <p:nvSpPr>
          <p:cNvPr id="30" name="TextBox 29">
            <a:extLst>
              <a:ext uri="{FF2B5EF4-FFF2-40B4-BE49-F238E27FC236}">
                <a16:creationId xmlns:a16="http://schemas.microsoft.com/office/drawing/2014/main" id="{9BEFD9FF-D769-D14F-8563-F864805B3F55}"/>
              </a:ext>
            </a:extLst>
          </p:cNvPr>
          <p:cNvSpPr txBox="1"/>
          <p:nvPr/>
        </p:nvSpPr>
        <p:spPr>
          <a:xfrm>
            <a:off x="10253527" y="4669002"/>
            <a:ext cx="3564517" cy="605422"/>
          </a:xfrm>
          <a:prstGeom prst="rect">
            <a:avLst/>
          </a:prstGeom>
          <a:noFill/>
        </p:spPr>
        <p:txBody>
          <a:bodyPr wrap="square" numCol="2" rtlCol="0">
            <a:spAutoFit/>
          </a:bodyPr>
          <a:lstStyle/>
          <a:p>
            <a:pPr marL="380960" indent="-380960">
              <a:buFont typeface="Arial" panose="020B0604020202020204" pitchFamily="34" charset="0"/>
              <a:buChar char="•"/>
            </a:pPr>
            <a:r>
              <a:rPr lang="en-US" sz="1667" dirty="0" err="1">
                <a:solidFill>
                  <a:srgbClr val="0E2836"/>
                </a:solidFill>
              </a:rPr>
              <a:t>Kmeans</a:t>
            </a:r>
            <a:r>
              <a:rPr lang="en-US" sz="1667" dirty="0">
                <a:solidFill>
                  <a:srgbClr val="0E2836"/>
                </a:solidFill>
              </a:rPr>
              <a:t> *</a:t>
            </a:r>
          </a:p>
          <a:p>
            <a:pPr marL="380960" indent="-380960">
              <a:buFont typeface="Arial" panose="020B0604020202020204" pitchFamily="34" charset="0"/>
              <a:buChar char="•"/>
            </a:pPr>
            <a:r>
              <a:rPr lang="en-US" sz="1667" dirty="0">
                <a:solidFill>
                  <a:srgbClr val="0E2836"/>
                </a:solidFill>
              </a:rPr>
              <a:t>KNN</a:t>
            </a:r>
          </a:p>
        </p:txBody>
      </p:sp>
      <p:sp>
        <p:nvSpPr>
          <p:cNvPr id="31" name="Rectangle 30">
            <a:extLst>
              <a:ext uri="{FF2B5EF4-FFF2-40B4-BE49-F238E27FC236}">
                <a16:creationId xmlns:a16="http://schemas.microsoft.com/office/drawing/2014/main" id="{9D7295AE-F956-0D4C-8885-8D26D2AFAE6D}"/>
              </a:ext>
            </a:extLst>
          </p:cNvPr>
          <p:cNvSpPr/>
          <p:nvPr/>
        </p:nvSpPr>
        <p:spPr>
          <a:xfrm>
            <a:off x="9932357" y="5651471"/>
            <a:ext cx="4166416" cy="1530147"/>
          </a:xfrm>
          <a:prstGeom prst="rect">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32" name="TextBox 31">
            <a:extLst>
              <a:ext uri="{FF2B5EF4-FFF2-40B4-BE49-F238E27FC236}">
                <a16:creationId xmlns:a16="http://schemas.microsoft.com/office/drawing/2014/main" id="{4E5F9290-2346-2F4B-AA0B-B142B98166D2}"/>
              </a:ext>
            </a:extLst>
          </p:cNvPr>
          <p:cNvSpPr txBox="1"/>
          <p:nvPr/>
        </p:nvSpPr>
        <p:spPr>
          <a:xfrm>
            <a:off x="10439142" y="5776355"/>
            <a:ext cx="3378904" cy="400110"/>
          </a:xfrm>
          <a:prstGeom prst="rect">
            <a:avLst/>
          </a:prstGeom>
          <a:noFill/>
        </p:spPr>
        <p:txBody>
          <a:bodyPr wrap="square" rtlCol="0">
            <a:spAutoFit/>
          </a:bodyPr>
          <a:lstStyle/>
          <a:p>
            <a:pPr algn="ctr"/>
            <a:r>
              <a:rPr lang="en-US" sz="2000" b="1" dirty="0">
                <a:solidFill>
                  <a:srgbClr val="0E2836"/>
                </a:solidFill>
              </a:rPr>
              <a:t>Feature Reduction</a:t>
            </a:r>
          </a:p>
        </p:txBody>
      </p:sp>
      <p:sp>
        <p:nvSpPr>
          <p:cNvPr id="33" name="TextBox 32">
            <a:extLst>
              <a:ext uri="{FF2B5EF4-FFF2-40B4-BE49-F238E27FC236}">
                <a16:creationId xmlns:a16="http://schemas.microsoft.com/office/drawing/2014/main" id="{C53AD0B1-714B-FB4F-A065-65DC8A7EA141}"/>
              </a:ext>
            </a:extLst>
          </p:cNvPr>
          <p:cNvSpPr txBox="1"/>
          <p:nvPr/>
        </p:nvSpPr>
        <p:spPr>
          <a:xfrm>
            <a:off x="10444027" y="6182376"/>
            <a:ext cx="2719558" cy="348878"/>
          </a:xfrm>
          <a:prstGeom prst="rect">
            <a:avLst/>
          </a:prstGeom>
          <a:noFill/>
        </p:spPr>
        <p:txBody>
          <a:bodyPr wrap="square" rtlCol="0">
            <a:spAutoFit/>
          </a:bodyPr>
          <a:lstStyle/>
          <a:p>
            <a:pPr marL="380960" indent="-380960">
              <a:buFont typeface="Arial" panose="020B0604020202020204" pitchFamily="34" charset="0"/>
              <a:buChar char="•"/>
            </a:pPr>
            <a:r>
              <a:rPr lang="en-US" sz="1667" dirty="0">
                <a:solidFill>
                  <a:srgbClr val="0E2836"/>
                </a:solidFill>
              </a:rPr>
              <a:t>PCA</a:t>
            </a:r>
          </a:p>
        </p:txBody>
      </p:sp>
      <p:sp>
        <p:nvSpPr>
          <p:cNvPr id="34" name="Rectangle 33">
            <a:extLst>
              <a:ext uri="{FF2B5EF4-FFF2-40B4-BE49-F238E27FC236}">
                <a16:creationId xmlns:a16="http://schemas.microsoft.com/office/drawing/2014/main" id="{668FE941-B756-E940-8E08-F1A4D26854D0}"/>
              </a:ext>
            </a:extLst>
          </p:cNvPr>
          <p:cNvSpPr/>
          <p:nvPr/>
        </p:nvSpPr>
        <p:spPr>
          <a:xfrm>
            <a:off x="5212021" y="5891969"/>
            <a:ext cx="4053226" cy="1224789"/>
          </a:xfrm>
          <a:prstGeom prst="rect">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35" name="TextBox 34">
            <a:extLst>
              <a:ext uri="{FF2B5EF4-FFF2-40B4-BE49-F238E27FC236}">
                <a16:creationId xmlns:a16="http://schemas.microsoft.com/office/drawing/2014/main" id="{DCC19D64-6705-154B-A72C-145B658912CE}"/>
              </a:ext>
            </a:extLst>
          </p:cNvPr>
          <p:cNvSpPr txBox="1"/>
          <p:nvPr/>
        </p:nvSpPr>
        <p:spPr>
          <a:xfrm>
            <a:off x="5510253" y="5947248"/>
            <a:ext cx="3463779" cy="400110"/>
          </a:xfrm>
          <a:prstGeom prst="rect">
            <a:avLst/>
          </a:prstGeom>
          <a:noFill/>
        </p:spPr>
        <p:txBody>
          <a:bodyPr wrap="square" rtlCol="0">
            <a:spAutoFit/>
          </a:bodyPr>
          <a:lstStyle/>
          <a:p>
            <a:pPr algn="ctr"/>
            <a:r>
              <a:rPr lang="en-US" sz="2000" b="1" dirty="0">
                <a:solidFill>
                  <a:srgbClr val="0E2836"/>
                </a:solidFill>
              </a:rPr>
              <a:t>Regression</a:t>
            </a:r>
          </a:p>
        </p:txBody>
      </p:sp>
      <p:sp>
        <p:nvSpPr>
          <p:cNvPr id="36" name="TextBox 35">
            <a:extLst>
              <a:ext uri="{FF2B5EF4-FFF2-40B4-BE49-F238E27FC236}">
                <a16:creationId xmlns:a16="http://schemas.microsoft.com/office/drawing/2014/main" id="{2C52254B-6B1D-EC4B-AD68-08DB59F36607}"/>
              </a:ext>
            </a:extLst>
          </p:cNvPr>
          <p:cNvSpPr txBox="1"/>
          <p:nvPr/>
        </p:nvSpPr>
        <p:spPr>
          <a:xfrm>
            <a:off x="5399160" y="6316732"/>
            <a:ext cx="4246077" cy="1379147"/>
          </a:xfrm>
          <a:prstGeom prst="rect">
            <a:avLst/>
          </a:prstGeom>
          <a:noFill/>
        </p:spPr>
        <p:txBody>
          <a:bodyPr wrap="square" numCol="2" rtlCol="0">
            <a:spAutoFit/>
          </a:bodyPr>
          <a:lstStyle/>
          <a:p>
            <a:pPr marL="380960" indent="-380960">
              <a:buFont typeface="Arial" panose="020B0604020202020204" pitchFamily="34" charset="0"/>
              <a:buChar char="•"/>
            </a:pPr>
            <a:r>
              <a:rPr lang="en-US" sz="1667" dirty="0">
                <a:solidFill>
                  <a:srgbClr val="0E2836"/>
                </a:solidFill>
              </a:rPr>
              <a:t>Linear Learner</a:t>
            </a:r>
          </a:p>
          <a:p>
            <a:r>
              <a:rPr lang="en-US" sz="1667" dirty="0">
                <a:solidFill>
                  <a:srgbClr val="0E2836"/>
                </a:solidFill>
              </a:rPr>
              <a:t> </a:t>
            </a:r>
          </a:p>
          <a:p>
            <a:pPr marL="380960" indent="-380960">
              <a:buFont typeface="Arial" panose="020B0604020202020204" pitchFamily="34" charset="0"/>
              <a:buChar char="•"/>
            </a:pPr>
            <a:endParaRPr lang="en-US" sz="1667" dirty="0">
              <a:solidFill>
                <a:srgbClr val="0E2836"/>
              </a:solidFill>
            </a:endParaRPr>
          </a:p>
          <a:p>
            <a:pPr marL="380960" indent="-380960">
              <a:buFont typeface="Arial" panose="020B0604020202020204" pitchFamily="34" charset="0"/>
              <a:buChar char="•"/>
            </a:pPr>
            <a:r>
              <a:rPr lang="en-US" sz="1667" dirty="0" err="1">
                <a:solidFill>
                  <a:srgbClr val="0E2836"/>
                </a:solidFill>
              </a:rPr>
              <a:t>XGBoost</a:t>
            </a:r>
            <a:endParaRPr lang="en-US" sz="1667" dirty="0">
              <a:solidFill>
                <a:srgbClr val="0E2836"/>
              </a:solidFill>
            </a:endParaRPr>
          </a:p>
          <a:p>
            <a:pPr marL="380960" indent="-380960">
              <a:buFont typeface="Arial" panose="020B0604020202020204" pitchFamily="34" charset="0"/>
              <a:buChar char="•"/>
            </a:pPr>
            <a:r>
              <a:rPr lang="en-US" sz="1667" dirty="0">
                <a:solidFill>
                  <a:srgbClr val="0E2836"/>
                </a:solidFill>
              </a:rPr>
              <a:t>KNN</a:t>
            </a:r>
          </a:p>
        </p:txBody>
      </p:sp>
      <p:sp>
        <p:nvSpPr>
          <p:cNvPr id="37" name="TextBox 36">
            <a:extLst>
              <a:ext uri="{FF2B5EF4-FFF2-40B4-BE49-F238E27FC236}">
                <a16:creationId xmlns:a16="http://schemas.microsoft.com/office/drawing/2014/main" id="{B9C4B0F5-D005-B04C-AB80-2778C5F27BB6}"/>
              </a:ext>
            </a:extLst>
          </p:cNvPr>
          <p:cNvSpPr txBox="1"/>
          <p:nvPr/>
        </p:nvSpPr>
        <p:spPr>
          <a:xfrm>
            <a:off x="2847238" y="7343341"/>
            <a:ext cx="4056542" cy="323294"/>
          </a:xfrm>
          <a:prstGeom prst="rect">
            <a:avLst/>
          </a:prstGeom>
          <a:noFill/>
        </p:spPr>
        <p:txBody>
          <a:bodyPr wrap="square" rtlCol="0">
            <a:spAutoFit/>
          </a:bodyPr>
          <a:lstStyle/>
          <a:p>
            <a:r>
              <a:rPr lang="en-US" sz="1501" dirty="0"/>
              <a:t>&lt;&gt; = incremental training</a:t>
            </a:r>
          </a:p>
        </p:txBody>
      </p:sp>
      <p:sp>
        <p:nvSpPr>
          <p:cNvPr id="38" name="TextBox 37">
            <a:extLst>
              <a:ext uri="{FF2B5EF4-FFF2-40B4-BE49-F238E27FC236}">
                <a16:creationId xmlns:a16="http://schemas.microsoft.com/office/drawing/2014/main" id="{20B5E7CA-4BE9-E648-BA6B-F8701FDBCDDA}"/>
              </a:ext>
            </a:extLst>
          </p:cNvPr>
          <p:cNvSpPr txBox="1"/>
          <p:nvPr/>
        </p:nvSpPr>
        <p:spPr>
          <a:xfrm>
            <a:off x="5421880" y="5169307"/>
            <a:ext cx="3519082" cy="348878"/>
          </a:xfrm>
          <a:prstGeom prst="rect">
            <a:avLst/>
          </a:prstGeom>
          <a:noFill/>
        </p:spPr>
        <p:txBody>
          <a:bodyPr wrap="square" rtlCol="0">
            <a:spAutoFit/>
          </a:bodyPr>
          <a:lstStyle/>
          <a:p>
            <a:pPr marL="380960" indent="-380960">
              <a:buFont typeface="Arial" panose="020B0604020202020204" pitchFamily="34" charset="0"/>
              <a:buChar char="•"/>
            </a:pPr>
            <a:r>
              <a:rPr lang="en-US" sz="1667" dirty="0">
                <a:solidFill>
                  <a:srgbClr val="0E2836"/>
                </a:solidFill>
              </a:rPr>
              <a:t>IP Insights *</a:t>
            </a:r>
          </a:p>
        </p:txBody>
      </p:sp>
      <p:sp>
        <p:nvSpPr>
          <p:cNvPr id="39" name="TextBox 38">
            <a:extLst>
              <a:ext uri="{FF2B5EF4-FFF2-40B4-BE49-F238E27FC236}">
                <a16:creationId xmlns:a16="http://schemas.microsoft.com/office/drawing/2014/main" id="{1AC79D5D-3D0D-C744-B06A-9E99521019DE}"/>
              </a:ext>
            </a:extLst>
          </p:cNvPr>
          <p:cNvSpPr txBox="1"/>
          <p:nvPr/>
        </p:nvSpPr>
        <p:spPr>
          <a:xfrm>
            <a:off x="5434065" y="2246880"/>
            <a:ext cx="3991912" cy="348878"/>
          </a:xfrm>
          <a:prstGeom prst="rect">
            <a:avLst/>
          </a:prstGeom>
          <a:noFill/>
        </p:spPr>
        <p:txBody>
          <a:bodyPr wrap="square" rtlCol="0">
            <a:spAutoFit/>
          </a:bodyPr>
          <a:lstStyle/>
          <a:p>
            <a:pPr marL="380960" indent="-380960">
              <a:buFont typeface="Arial" panose="020B0604020202020204" pitchFamily="34" charset="0"/>
              <a:buChar char="•"/>
            </a:pPr>
            <a:r>
              <a:rPr lang="en-US" sz="1667" dirty="0">
                <a:solidFill>
                  <a:srgbClr val="0E2836"/>
                </a:solidFill>
              </a:rPr>
              <a:t>Semantic Segmentation</a:t>
            </a:r>
          </a:p>
        </p:txBody>
      </p:sp>
      <p:sp>
        <p:nvSpPr>
          <p:cNvPr id="40" name="TextBox 39">
            <a:extLst>
              <a:ext uri="{FF2B5EF4-FFF2-40B4-BE49-F238E27FC236}">
                <a16:creationId xmlns:a16="http://schemas.microsoft.com/office/drawing/2014/main" id="{97795A08-28B7-7A47-9D1E-D2C33FF8D807}"/>
              </a:ext>
            </a:extLst>
          </p:cNvPr>
          <p:cNvSpPr txBox="1"/>
          <p:nvPr/>
        </p:nvSpPr>
        <p:spPr>
          <a:xfrm>
            <a:off x="10439141" y="6613120"/>
            <a:ext cx="2719558" cy="348878"/>
          </a:xfrm>
          <a:prstGeom prst="rect">
            <a:avLst/>
          </a:prstGeom>
          <a:noFill/>
        </p:spPr>
        <p:txBody>
          <a:bodyPr wrap="square" rtlCol="0">
            <a:spAutoFit/>
          </a:bodyPr>
          <a:lstStyle/>
          <a:p>
            <a:pPr marL="380960" indent="-380960">
              <a:buFont typeface="Arial" panose="020B0604020202020204" pitchFamily="34" charset="0"/>
              <a:buChar char="•"/>
            </a:pPr>
            <a:r>
              <a:rPr lang="en-US" sz="1667" dirty="0">
                <a:solidFill>
                  <a:srgbClr val="0E2836"/>
                </a:solidFill>
              </a:rPr>
              <a:t>Object2Vec</a:t>
            </a:r>
          </a:p>
        </p:txBody>
      </p:sp>
      <p:sp>
        <p:nvSpPr>
          <p:cNvPr id="41" name="TextBox 40">
            <a:extLst>
              <a:ext uri="{FF2B5EF4-FFF2-40B4-BE49-F238E27FC236}">
                <a16:creationId xmlns:a16="http://schemas.microsoft.com/office/drawing/2014/main" id="{3BF6B765-3476-AF49-942F-5BD995D9BF79}"/>
              </a:ext>
            </a:extLst>
          </p:cNvPr>
          <p:cNvSpPr txBox="1"/>
          <p:nvPr/>
        </p:nvSpPr>
        <p:spPr>
          <a:xfrm>
            <a:off x="453766" y="7343343"/>
            <a:ext cx="4056542" cy="323294"/>
          </a:xfrm>
          <a:prstGeom prst="rect">
            <a:avLst/>
          </a:prstGeom>
          <a:noFill/>
        </p:spPr>
        <p:txBody>
          <a:bodyPr wrap="square" rtlCol="0">
            <a:spAutoFit/>
          </a:bodyPr>
          <a:lstStyle/>
          <a:p>
            <a:r>
              <a:rPr lang="en-US" sz="1501" dirty="0"/>
              <a:t>* = distributed training</a:t>
            </a:r>
          </a:p>
        </p:txBody>
      </p:sp>
    </p:spTree>
    <p:extLst>
      <p:ext uri="{BB962C8B-B14F-4D97-AF65-F5344CB8AC3E}">
        <p14:creationId xmlns:p14="http://schemas.microsoft.com/office/powerpoint/2010/main" val="12559000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5C9CE78-BEB9-544A-8ACC-ACBEDF91DA85}"/>
              </a:ext>
            </a:extLst>
          </p:cNvPr>
          <p:cNvSpPr>
            <a:spLocks noGrp="1"/>
          </p:cNvSpPr>
          <p:nvPr>
            <p:ph type="body" sz="quarter" idx="12"/>
          </p:nvPr>
        </p:nvSpPr>
        <p:spPr>
          <a:xfrm>
            <a:off x="747132" y="2915921"/>
            <a:ext cx="14094155" cy="1298024"/>
          </a:xfrm>
        </p:spPr>
        <p:txBody>
          <a:bodyPr/>
          <a:lstStyle/>
          <a:p>
            <a:r>
              <a:rPr lang="en-US" dirty="0" err="1"/>
              <a:t>AutoML</a:t>
            </a:r>
            <a:r>
              <a:rPr lang="en-US" dirty="0"/>
              <a:t> and </a:t>
            </a:r>
            <a:r>
              <a:rPr lang="en-US" dirty="0" err="1"/>
              <a:t>SageMaker</a:t>
            </a:r>
            <a:endParaRPr lang="en-US" dirty="0"/>
          </a:p>
        </p:txBody>
      </p:sp>
    </p:spTree>
    <p:extLst>
      <p:ext uri="{BB962C8B-B14F-4D97-AF65-F5344CB8AC3E}">
        <p14:creationId xmlns:p14="http://schemas.microsoft.com/office/powerpoint/2010/main" val="476316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1_DeckTemplate-AWS">
  <a:themeElements>
    <a:clrScheme name="Custom 14">
      <a:dk1>
        <a:srgbClr val="002D43"/>
      </a:dk1>
      <a:lt1>
        <a:srgbClr val="FFFFFF"/>
      </a:lt1>
      <a:dk2>
        <a:srgbClr val="232F3E"/>
      </a:dk2>
      <a:lt2>
        <a:srgbClr val="FFFFFF"/>
      </a:lt2>
      <a:accent1>
        <a:srgbClr val="FF9900"/>
      </a:accent1>
      <a:accent2>
        <a:srgbClr val="00A0C8"/>
      </a:accent2>
      <a:accent3>
        <a:srgbClr val="007DBC"/>
      </a:accent3>
      <a:accent4>
        <a:srgbClr val="69AE35"/>
      </a:accent4>
      <a:accent5>
        <a:srgbClr val="1D8900"/>
      </a:accent5>
      <a:accent6>
        <a:srgbClr val="FF5745"/>
      </a:accent6>
      <a:hlink>
        <a:srgbClr val="00E0EA"/>
      </a:hlink>
      <a:folHlink>
        <a:srgbClr val="00A0C8"/>
      </a:folHlink>
    </a:clrScheme>
    <a:fontScheme name="Test">
      <a:majorFont>
        <a:latin typeface="Amazon Ember"/>
        <a:ea typeface=""/>
        <a:cs typeface=""/>
      </a:majorFont>
      <a:minorFont>
        <a:latin typeface="Amazon Embe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dirty="0"/>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spAutoFit/>
      </a:bodyPr>
      <a:lstStyle>
        <a:defPPr algn="l">
          <a:defRPr sz="2900" dirty="0" err="1" smtClean="0">
            <a:latin typeface="Amazon Ember" panose="020B0603020204020204" pitchFamily="34" charset="0"/>
            <a:ea typeface="Amazon Ember" panose="020B0603020204020204" pitchFamily="34" charset="0"/>
            <a:cs typeface="Amazon Ember" panose="020B0603020204020204" pitchFamily="34" charset="0"/>
          </a:defRPr>
        </a:defPPr>
      </a:lstStyle>
    </a:txDef>
  </a:objectDefaults>
  <a:extraClrSchemeLst/>
  <a:extLst>
    <a:ext uri="{05A4C25C-085E-4340-85A3-A5531E510DB2}">
      <thm15:themeFamily xmlns:thm15="http://schemas.microsoft.com/office/thememl/2012/main" name="AWS_Deck_Template.potx" id="{956C5B2E-0233-4212-9383-50A039694C0C}" vid="{0176EEA5-D87D-4097-B356-86DC884F454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D26A3D6C04DFD740953BA1B2B9E62D60" ma:contentTypeVersion="0" ma:contentTypeDescription="Create a new document." ma:contentTypeScope="" ma:versionID="26617cd14cd3af163c0e97ff614e520a">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05B35A6-8B52-46A5-AE45-B98C6459DC10}">
  <ds:schemaRefs>
    <ds:schemaRef ds:uri="http://schemas.microsoft.com/sharepoint/v3/contenttype/forms"/>
  </ds:schemaRefs>
</ds:datastoreItem>
</file>

<file path=customXml/itemProps2.xml><?xml version="1.0" encoding="utf-8"?>
<ds:datastoreItem xmlns:ds="http://schemas.openxmlformats.org/officeDocument/2006/customXml" ds:itemID="{C597C89A-FD0C-431E-81F6-90225B937683}">
  <ds:schemaRefs>
    <ds:schemaRef ds:uri="http://purl.org/dc/elements/1.1/"/>
    <ds:schemaRef ds:uri="http://schemas.microsoft.com/office/2006/metadata/properties"/>
    <ds:schemaRef ds:uri="http://purl.org/dc/terms/"/>
    <ds:schemaRef ds:uri="http://www.w3.org/XML/1998/namespace"/>
    <ds:schemaRef ds:uri="http://schemas.microsoft.com/office/2006/documentManagement/types"/>
    <ds:schemaRef ds:uri="http://schemas.microsoft.com/office/infopath/2007/PartnerControls"/>
    <ds:schemaRef ds:uri="http://schemas.openxmlformats.org/package/2006/metadata/core-properties"/>
    <ds:schemaRef ds:uri="http://purl.org/dc/dcmitype/"/>
  </ds:schemaRefs>
</ds:datastoreItem>
</file>

<file path=customXml/itemProps3.xml><?xml version="1.0" encoding="utf-8"?>
<ds:datastoreItem xmlns:ds="http://schemas.openxmlformats.org/officeDocument/2006/customXml" ds:itemID="{51A3258A-222C-4488-825E-7520D001FB7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
  <TotalTime>27084</TotalTime>
  <Words>2736</Words>
  <Application>Microsoft Office PowerPoint</Application>
  <PresentationFormat>Custom</PresentationFormat>
  <Paragraphs>437</Paragraphs>
  <Slides>23</Slides>
  <Notes>19</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23</vt:i4>
      </vt:variant>
    </vt:vector>
  </HeadingPairs>
  <TitlesOfParts>
    <vt:vector size="34" baseType="lpstr">
      <vt:lpstr>Amazon Ember</vt:lpstr>
      <vt:lpstr>Amazon Ember Heavy</vt:lpstr>
      <vt:lpstr>Amazon Ember Light</vt:lpstr>
      <vt:lpstr>Amazon Ember Regular</vt:lpstr>
      <vt:lpstr>Arial</vt:lpstr>
      <vt:lpstr>Calibri</vt:lpstr>
      <vt:lpstr>Helvetica</vt:lpstr>
      <vt:lpstr>Proxima Nova Extrabold</vt:lpstr>
      <vt:lpstr>Segoe UI</vt:lpstr>
      <vt:lpstr>Wingdings</vt:lpstr>
      <vt:lpstr>1_DeckTemplate-AWS</vt:lpstr>
      <vt:lpstr>PowerPoint Presentation</vt:lpstr>
      <vt:lpstr>The AWS ML stack Broadest and most complete set of machine learning capabilities</vt:lpstr>
      <vt:lpstr>PowerPoint Presentation</vt:lpstr>
      <vt:lpstr>PowerPoint Presentation</vt:lpstr>
      <vt:lpstr>AI/ML life cycle</vt:lpstr>
      <vt:lpstr>PowerPoint Presentation</vt:lpstr>
      <vt:lpstr>PowerPoint Presentation</vt:lpstr>
      <vt:lpstr>PowerPoint Presentation</vt:lpstr>
      <vt:lpstr>PowerPoint Presentation</vt:lpstr>
      <vt:lpstr>Amazon SageMaker Autopilot</vt:lpstr>
      <vt:lpstr>Why building ML models is hard…</vt:lpstr>
      <vt:lpstr>Why building ML models is hard…</vt:lpstr>
      <vt:lpstr>AutoML with Amazon SageMaker Autopilot </vt:lpstr>
      <vt:lpstr>AutoGluon</vt:lpstr>
      <vt:lpstr>AutoGluon</vt:lpstr>
      <vt:lpstr>PowerPoint Presentation</vt:lpstr>
      <vt:lpstr>  SageMaker JumpStart</vt:lpstr>
      <vt:lpstr>SageMaker JumpStart Use cases</vt:lpstr>
      <vt:lpstr>Amazon SageMaker JumpStart pre-built solutions</vt:lpstr>
      <vt:lpstr>PowerPoint Presentation</vt:lpstr>
      <vt:lpstr>PowerPoint Presentation</vt:lpstr>
      <vt:lpstr>Thank you </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Lawson, Nicholaus</cp:lastModifiedBy>
  <cp:revision>253</cp:revision>
  <dcterms:created xsi:type="dcterms:W3CDTF">2016-06-17T18:22:10Z</dcterms:created>
  <dcterms:modified xsi:type="dcterms:W3CDTF">2022-08-11T17:30:41Z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0x010100D26A3D6C04DFD740953BA1B2B9E62D60</vt:lpwstr>
  </property>
</Properties>
</file>